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312" r:id="rId4"/>
    <p:sldId id="258" r:id="rId5"/>
    <p:sldId id="259" r:id="rId6"/>
    <p:sldId id="310" r:id="rId7"/>
    <p:sldId id="307" r:id="rId8"/>
    <p:sldId id="313" r:id="rId9"/>
    <p:sldId id="290" r:id="rId10"/>
    <p:sldId id="314" r:id="rId11"/>
    <p:sldId id="277" r:id="rId12"/>
    <p:sldId id="283" r:id="rId13"/>
    <p:sldId id="289" r:id="rId14"/>
    <p:sldId id="315" r:id="rId15"/>
    <p:sldId id="317" r:id="rId16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D46687-3C97-41CF-9DA5-17D8CDB26FE5}" v="89" dt="2022-08-18T23:00:49.189"/>
  </p1510:revLst>
</p1510:revInfo>
</file>

<file path=ppt/tableStyles.xml><?xml version="1.0" encoding="utf-8"?>
<a:tblStyleLst xmlns:a="http://schemas.openxmlformats.org/drawingml/2006/main" def="{5C22544A-7EE6-4342-B048-85BDC9FD1C3A}"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434" autoAdjust="0"/>
  </p:normalViewPr>
  <p:slideViewPr>
    <p:cSldViewPr snapToGrid="0" snapToObjects="1" showGuides="1">
      <p:cViewPr varScale="1">
        <p:scale>
          <a:sx n="79" d="100"/>
          <a:sy n="79" d="100"/>
        </p:scale>
        <p:origin x="15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60C213-5A3B-4B6D-AC34-9336480B889E}" type="doc">
      <dgm:prSet loTypeId="urn:microsoft.com/office/officeart/2005/8/layout/list1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CL"/>
        </a:p>
      </dgm:t>
    </dgm:pt>
    <dgm:pt modelId="{C3124431-DCC4-49BA-B996-0ED60AC6E6DF}">
      <dgm:prSet phldrT="[Texto]" custT="1"/>
      <dgm:spPr/>
      <dgm:t>
        <a:bodyPr/>
        <a:lstStyle/>
        <a:p>
          <a:r>
            <a:rPr lang="es-CL" sz="2400" dirty="0"/>
            <a:t>Testing Funcional</a:t>
          </a:r>
        </a:p>
      </dgm:t>
    </dgm:pt>
    <dgm:pt modelId="{761AA9C6-BE03-4348-81B0-90979A1D56D7}" type="parTrans" cxnId="{6F05F984-C115-4280-87F5-8D95AC225325}">
      <dgm:prSet/>
      <dgm:spPr/>
      <dgm:t>
        <a:bodyPr/>
        <a:lstStyle/>
        <a:p>
          <a:endParaRPr lang="es-CL" sz="1400"/>
        </a:p>
      </dgm:t>
    </dgm:pt>
    <dgm:pt modelId="{BABE1723-AB04-4B66-94F6-12AAFDD3A0E2}" type="sibTrans" cxnId="{6F05F984-C115-4280-87F5-8D95AC225325}">
      <dgm:prSet/>
      <dgm:spPr/>
      <dgm:t>
        <a:bodyPr/>
        <a:lstStyle/>
        <a:p>
          <a:endParaRPr lang="es-CL" sz="1400"/>
        </a:p>
      </dgm:t>
    </dgm:pt>
    <dgm:pt modelId="{A4191A77-7FE8-44E9-9CB7-772B939030E0}">
      <dgm:prSet custT="1"/>
      <dgm:spPr/>
      <dgm:t>
        <a:bodyPr/>
        <a:lstStyle/>
        <a:p>
          <a:r>
            <a:rPr lang="es-CL" sz="2400" dirty="0"/>
            <a:t>Verifica el cumplimiento de los requerimientos de negocio en el software. </a:t>
          </a:r>
        </a:p>
      </dgm:t>
    </dgm:pt>
    <dgm:pt modelId="{6A6FD10C-C885-4959-A939-90EC5940E530}" type="parTrans" cxnId="{73D50B36-F6DA-4949-9310-9DC676D3E5C5}">
      <dgm:prSet/>
      <dgm:spPr/>
      <dgm:t>
        <a:bodyPr/>
        <a:lstStyle/>
        <a:p>
          <a:endParaRPr lang="es-CL" sz="1400"/>
        </a:p>
      </dgm:t>
    </dgm:pt>
    <dgm:pt modelId="{8371D518-1819-43D2-ABD8-D64C1FD71D7D}" type="sibTrans" cxnId="{73D50B36-F6DA-4949-9310-9DC676D3E5C5}">
      <dgm:prSet/>
      <dgm:spPr/>
      <dgm:t>
        <a:bodyPr/>
        <a:lstStyle/>
        <a:p>
          <a:endParaRPr lang="es-CL" sz="1400"/>
        </a:p>
      </dgm:t>
    </dgm:pt>
    <dgm:pt modelId="{36D39EBA-D873-42DA-ADE1-9E91771235C4}">
      <dgm:prSet custT="1"/>
      <dgm:spPr/>
      <dgm:t>
        <a:bodyPr/>
        <a:lstStyle/>
        <a:p>
          <a:r>
            <a:rPr lang="es-CL" sz="2400" dirty="0"/>
            <a:t>Testing No Funcional</a:t>
          </a:r>
        </a:p>
      </dgm:t>
    </dgm:pt>
    <dgm:pt modelId="{D0FBB136-6AA8-4260-8DC7-5970015B78A7}" type="parTrans" cxnId="{3E68A88D-D82D-4A71-880E-AE407EF7EDE0}">
      <dgm:prSet/>
      <dgm:spPr/>
      <dgm:t>
        <a:bodyPr/>
        <a:lstStyle/>
        <a:p>
          <a:endParaRPr lang="es-CL" sz="1400"/>
        </a:p>
      </dgm:t>
    </dgm:pt>
    <dgm:pt modelId="{167CA801-238A-480F-ACED-39B39C9B2CB7}" type="sibTrans" cxnId="{3E68A88D-D82D-4A71-880E-AE407EF7EDE0}">
      <dgm:prSet/>
      <dgm:spPr/>
      <dgm:t>
        <a:bodyPr/>
        <a:lstStyle/>
        <a:p>
          <a:endParaRPr lang="es-CL" sz="1400"/>
        </a:p>
      </dgm:t>
    </dgm:pt>
    <dgm:pt modelId="{FF2B40E2-19FA-4A54-AC94-89B9B04DDE56}">
      <dgm:prSet custT="1"/>
      <dgm:spPr/>
      <dgm:t>
        <a:bodyPr/>
        <a:lstStyle/>
        <a:p>
          <a:r>
            <a:rPr lang="es-CL" sz="2400" dirty="0"/>
            <a:t>Verifica el cumplimiento de los requerimientos no funcionales en el software, como seguridad, velocidad, etc.</a:t>
          </a:r>
        </a:p>
      </dgm:t>
    </dgm:pt>
    <dgm:pt modelId="{06F847AF-BD38-4D03-BE19-85EE93A4658C}" type="parTrans" cxnId="{A24EBF5B-6A60-441B-9AAE-4D07DEC0DAFC}">
      <dgm:prSet/>
      <dgm:spPr/>
      <dgm:t>
        <a:bodyPr/>
        <a:lstStyle/>
        <a:p>
          <a:endParaRPr lang="es-CL" sz="1400"/>
        </a:p>
      </dgm:t>
    </dgm:pt>
    <dgm:pt modelId="{AC65D67A-8EB3-4EA1-A5D5-C2301535CDD3}" type="sibTrans" cxnId="{A24EBF5B-6A60-441B-9AAE-4D07DEC0DAFC}">
      <dgm:prSet/>
      <dgm:spPr/>
      <dgm:t>
        <a:bodyPr/>
        <a:lstStyle/>
        <a:p>
          <a:endParaRPr lang="es-CL" sz="1400"/>
        </a:p>
      </dgm:t>
    </dgm:pt>
    <dgm:pt modelId="{72E25ED4-4C89-4DB6-B432-761CBE09BD69}">
      <dgm:prSet custT="1"/>
      <dgm:spPr/>
      <dgm:t>
        <a:bodyPr/>
        <a:lstStyle/>
        <a:p>
          <a:r>
            <a:rPr lang="es-CL" sz="2400" dirty="0"/>
            <a:t>Estructura de Código</a:t>
          </a:r>
        </a:p>
      </dgm:t>
    </dgm:pt>
    <dgm:pt modelId="{AB35834E-94DD-4D65-A822-BBD20EF20997}" type="parTrans" cxnId="{22B6C71A-AE90-4C68-AC6B-11FA31FA1EBB}">
      <dgm:prSet/>
      <dgm:spPr/>
      <dgm:t>
        <a:bodyPr/>
        <a:lstStyle/>
        <a:p>
          <a:endParaRPr lang="es-CL" sz="1400"/>
        </a:p>
      </dgm:t>
    </dgm:pt>
    <dgm:pt modelId="{9F830447-746A-48FF-8CCD-9079064CA1D3}" type="sibTrans" cxnId="{22B6C71A-AE90-4C68-AC6B-11FA31FA1EBB}">
      <dgm:prSet/>
      <dgm:spPr/>
      <dgm:t>
        <a:bodyPr/>
        <a:lstStyle/>
        <a:p>
          <a:endParaRPr lang="es-CL" sz="1400"/>
        </a:p>
      </dgm:t>
    </dgm:pt>
    <dgm:pt modelId="{E1DA64CC-3FD8-41E6-AEEB-638010654920}">
      <dgm:prSet custT="1"/>
      <dgm:spPr/>
      <dgm:t>
        <a:bodyPr/>
        <a:lstStyle/>
        <a:p>
          <a:r>
            <a:rPr lang="es-CL" sz="2400" dirty="0"/>
            <a:t>Verifica y mide el código fuente del software y estructura del sisitema</a:t>
          </a:r>
          <a:r>
            <a:rPr lang="es-CL" sz="1400" dirty="0"/>
            <a:t>.</a:t>
          </a:r>
        </a:p>
      </dgm:t>
    </dgm:pt>
    <dgm:pt modelId="{9D74396E-935C-4003-B71F-DF2830E5EA65}" type="parTrans" cxnId="{EA098C9D-455E-4468-8601-DE5EFFB198BD}">
      <dgm:prSet/>
      <dgm:spPr/>
      <dgm:t>
        <a:bodyPr/>
        <a:lstStyle/>
        <a:p>
          <a:endParaRPr lang="es-CL" sz="1400"/>
        </a:p>
      </dgm:t>
    </dgm:pt>
    <dgm:pt modelId="{333F32C2-AC28-4487-8035-2B76BB7FB302}" type="sibTrans" cxnId="{EA098C9D-455E-4468-8601-DE5EFFB198BD}">
      <dgm:prSet/>
      <dgm:spPr/>
      <dgm:t>
        <a:bodyPr/>
        <a:lstStyle/>
        <a:p>
          <a:endParaRPr lang="es-CL" sz="1400"/>
        </a:p>
      </dgm:t>
    </dgm:pt>
    <dgm:pt modelId="{EDDF2D79-FA0C-45C4-909B-22467713936E}" type="pres">
      <dgm:prSet presAssocID="{9360C213-5A3B-4B6D-AC34-9336480B889E}" presName="linear" presStyleCnt="0">
        <dgm:presLayoutVars>
          <dgm:dir/>
          <dgm:animLvl val="lvl"/>
          <dgm:resizeHandles val="exact"/>
        </dgm:presLayoutVars>
      </dgm:prSet>
      <dgm:spPr/>
    </dgm:pt>
    <dgm:pt modelId="{A50F363D-A089-4315-B1FF-CE831F258B56}" type="pres">
      <dgm:prSet presAssocID="{C3124431-DCC4-49BA-B996-0ED60AC6E6DF}" presName="parentLin" presStyleCnt="0"/>
      <dgm:spPr/>
    </dgm:pt>
    <dgm:pt modelId="{F8922B00-8422-44EF-8027-EF28F6AA6CA5}" type="pres">
      <dgm:prSet presAssocID="{C3124431-DCC4-49BA-B996-0ED60AC6E6DF}" presName="parentLeftMargin" presStyleLbl="node1" presStyleIdx="0" presStyleCnt="3"/>
      <dgm:spPr/>
    </dgm:pt>
    <dgm:pt modelId="{DE33EC65-C918-40F9-AD81-CCBD7AD6A25C}" type="pres">
      <dgm:prSet presAssocID="{C3124431-DCC4-49BA-B996-0ED60AC6E6D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DDFCB2-417E-406C-BDE6-3739DB904529}" type="pres">
      <dgm:prSet presAssocID="{C3124431-DCC4-49BA-B996-0ED60AC6E6DF}" presName="negativeSpace" presStyleCnt="0"/>
      <dgm:spPr/>
    </dgm:pt>
    <dgm:pt modelId="{54B95EA4-2BF4-4AED-9AFE-5DB723A1FBBB}" type="pres">
      <dgm:prSet presAssocID="{C3124431-DCC4-49BA-B996-0ED60AC6E6DF}" presName="childText" presStyleLbl="conFgAcc1" presStyleIdx="0" presStyleCnt="3">
        <dgm:presLayoutVars>
          <dgm:bulletEnabled val="1"/>
        </dgm:presLayoutVars>
      </dgm:prSet>
      <dgm:spPr/>
    </dgm:pt>
    <dgm:pt modelId="{5A088165-F05A-4ED9-BA11-AF9E8EC9D2C6}" type="pres">
      <dgm:prSet presAssocID="{BABE1723-AB04-4B66-94F6-12AAFDD3A0E2}" presName="spaceBetweenRectangles" presStyleCnt="0"/>
      <dgm:spPr/>
    </dgm:pt>
    <dgm:pt modelId="{D0021981-8D98-4787-828E-1210C32FBBB6}" type="pres">
      <dgm:prSet presAssocID="{36D39EBA-D873-42DA-ADE1-9E91771235C4}" presName="parentLin" presStyleCnt="0"/>
      <dgm:spPr/>
    </dgm:pt>
    <dgm:pt modelId="{943FAFE1-BA31-4ADB-B429-E7F82A7893AD}" type="pres">
      <dgm:prSet presAssocID="{36D39EBA-D873-42DA-ADE1-9E91771235C4}" presName="parentLeftMargin" presStyleLbl="node1" presStyleIdx="0" presStyleCnt="3"/>
      <dgm:spPr/>
    </dgm:pt>
    <dgm:pt modelId="{32D9D737-CBA7-4F40-918F-ED2D00943451}" type="pres">
      <dgm:prSet presAssocID="{36D39EBA-D873-42DA-ADE1-9E91771235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79ACFD5-896B-4E18-89D7-A692F929C89A}" type="pres">
      <dgm:prSet presAssocID="{36D39EBA-D873-42DA-ADE1-9E91771235C4}" presName="negativeSpace" presStyleCnt="0"/>
      <dgm:spPr/>
    </dgm:pt>
    <dgm:pt modelId="{3CFD298F-54C6-45DC-B2AE-3B1BDF5EDFF5}" type="pres">
      <dgm:prSet presAssocID="{36D39EBA-D873-42DA-ADE1-9E91771235C4}" presName="childText" presStyleLbl="conFgAcc1" presStyleIdx="1" presStyleCnt="3">
        <dgm:presLayoutVars>
          <dgm:bulletEnabled val="1"/>
        </dgm:presLayoutVars>
      </dgm:prSet>
      <dgm:spPr/>
    </dgm:pt>
    <dgm:pt modelId="{9A22FAFE-27C1-487E-91BE-2A59163381BC}" type="pres">
      <dgm:prSet presAssocID="{167CA801-238A-480F-ACED-39B39C9B2CB7}" presName="spaceBetweenRectangles" presStyleCnt="0"/>
      <dgm:spPr/>
    </dgm:pt>
    <dgm:pt modelId="{B8F13770-183A-42D9-B389-5BEBCA85CEED}" type="pres">
      <dgm:prSet presAssocID="{72E25ED4-4C89-4DB6-B432-761CBE09BD69}" presName="parentLin" presStyleCnt="0"/>
      <dgm:spPr/>
    </dgm:pt>
    <dgm:pt modelId="{37E011F5-155F-42F9-AD7A-3A94E6EE05B8}" type="pres">
      <dgm:prSet presAssocID="{72E25ED4-4C89-4DB6-B432-761CBE09BD69}" presName="parentLeftMargin" presStyleLbl="node1" presStyleIdx="1" presStyleCnt="3"/>
      <dgm:spPr/>
    </dgm:pt>
    <dgm:pt modelId="{4860065C-AC34-407B-B586-8BD3B90633A5}" type="pres">
      <dgm:prSet presAssocID="{72E25ED4-4C89-4DB6-B432-761CBE09BD6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EE3DC2D-58B9-4594-BD75-A7B5642ABF3D}" type="pres">
      <dgm:prSet presAssocID="{72E25ED4-4C89-4DB6-B432-761CBE09BD69}" presName="negativeSpace" presStyleCnt="0"/>
      <dgm:spPr/>
    </dgm:pt>
    <dgm:pt modelId="{F65DAC48-DC78-41B3-B0F5-3614D010B656}" type="pres">
      <dgm:prSet presAssocID="{72E25ED4-4C89-4DB6-B432-761CBE09BD6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2B6C71A-AE90-4C68-AC6B-11FA31FA1EBB}" srcId="{9360C213-5A3B-4B6D-AC34-9336480B889E}" destId="{72E25ED4-4C89-4DB6-B432-761CBE09BD69}" srcOrd="2" destOrd="0" parTransId="{AB35834E-94DD-4D65-A822-BBD20EF20997}" sibTransId="{9F830447-746A-48FF-8CCD-9079064CA1D3}"/>
    <dgm:cxn modelId="{BBBA7828-F4E1-47D2-BB23-6EF24B7A194F}" type="presOf" srcId="{A4191A77-7FE8-44E9-9CB7-772B939030E0}" destId="{54B95EA4-2BF4-4AED-9AFE-5DB723A1FBBB}" srcOrd="0" destOrd="0" presId="urn:microsoft.com/office/officeart/2005/8/layout/list1"/>
    <dgm:cxn modelId="{2891BB28-5F31-447E-9D04-A140C4E8C153}" type="presOf" srcId="{FF2B40E2-19FA-4A54-AC94-89B9B04DDE56}" destId="{3CFD298F-54C6-45DC-B2AE-3B1BDF5EDFF5}" srcOrd="0" destOrd="0" presId="urn:microsoft.com/office/officeart/2005/8/layout/list1"/>
    <dgm:cxn modelId="{73D50B36-F6DA-4949-9310-9DC676D3E5C5}" srcId="{C3124431-DCC4-49BA-B996-0ED60AC6E6DF}" destId="{A4191A77-7FE8-44E9-9CB7-772B939030E0}" srcOrd="0" destOrd="0" parTransId="{6A6FD10C-C885-4959-A939-90EC5940E530}" sibTransId="{8371D518-1819-43D2-ABD8-D64C1FD71D7D}"/>
    <dgm:cxn modelId="{831BA33A-976E-4CFE-AB27-DAC937544512}" type="presOf" srcId="{72E25ED4-4C89-4DB6-B432-761CBE09BD69}" destId="{4860065C-AC34-407B-B586-8BD3B90633A5}" srcOrd="1" destOrd="0" presId="urn:microsoft.com/office/officeart/2005/8/layout/list1"/>
    <dgm:cxn modelId="{D0EF913D-0408-48D1-B22A-00B768C01016}" type="presOf" srcId="{E1DA64CC-3FD8-41E6-AEEB-638010654920}" destId="{F65DAC48-DC78-41B3-B0F5-3614D010B656}" srcOrd="0" destOrd="0" presId="urn:microsoft.com/office/officeart/2005/8/layout/list1"/>
    <dgm:cxn modelId="{A24EBF5B-6A60-441B-9AAE-4D07DEC0DAFC}" srcId="{36D39EBA-D873-42DA-ADE1-9E91771235C4}" destId="{FF2B40E2-19FA-4A54-AC94-89B9B04DDE56}" srcOrd="0" destOrd="0" parTransId="{06F847AF-BD38-4D03-BE19-85EE93A4658C}" sibTransId="{AC65D67A-8EB3-4EA1-A5D5-C2301535CDD3}"/>
    <dgm:cxn modelId="{8F9CDF79-890D-4BDA-8A3D-07F80CDD40C7}" type="presOf" srcId="{36D39EBA-D873-42DA-ADE1-9E91771235C4}" destId="{943FAFE1-BA31-4ADB-B429-E7F82A7893AD}" srcOrd="0" destOrd="0" presId="urn:microsoft.com/office/officeart/2005/8/layout/list1"/>
    <dgm:cxn modelId="{6F05F984-C115-4280-87F5-8D95AC225325}" srcId="{9360C213-5A3B-4B6D-AC34-9336480B889E}" destId="{C3124431-DCC4-49BA-B996-0ED60AC6E6DF}" srcOrd="0" destOrd="0" parTransId="{761AA9C6-BE03-4348-81B0-90979A1D56D7}" sibTransId="{BABE1723-AB04-4B66-94F6-12AAFDD3A0E2}"/>
    <dgm:cxn modelId="{3E68A88D-D82D-4A71-880E-AE407EF7EDE0}" srcId="{9360C213-5A3B-4B6D-AC34-9336480B889E}" destId="{36D39EBA-D873-42DA-ADE1-9E91771235C4}" srcOrd="1" destOrd="0" parTransId="{D0FBB136-6AA8-4260-8DC7-5970015B78A7}" sibTransId="{167CA801-238A-480F-ACED-39B39C9B2CB7}"/>
    <dgm:cxn modelId="{4AB9118E-F68A-4088-A1B7-4F41724351E3}" type="presOf" srcId="{C3124431-DCC4-49BA-B996-0ED60AC6E6DF}" destId="{DE33EC65-C918-40F9-AD81-CCBD7AD6A25C}" srcOrd="1" destOrd="0" presId="urn:microsoft.com/office/officeart/2005/8/layout/list1"/>
    <dgm:cxn modelId="{B5A3A68E-AE77-4B36-8BE9-A2E1635A3FCA}" type="presOf" srcId="{36D39EBA-D873-42DA-ADE1-9E91771235C4}" destId="{32D9D737-CBA7-4F40-918F-ED2D00943451}" srcOrd="1" destOrd="0" presId="urn:microsoft.com/office/officeart/2005/8/layout/list1"/>
    <dgm:cxn modelId="{EA098C9D-455E-4468-8601-DE5EFFB198BD}" srcId="{72E25ED4-4C89-4DB6-B432-761CBE09BD69}" destId="{E1DA64CC-3FD8-41E6-AEEB-638010654920}" srcOrd="0" destOrd="0" parTransId="{9D74396E-935C-4003-B71F-DF2830E5EA65}" sibTransId="{333F32C2-AC28-4487-8035-2B76BB7FB302}"/>
    <dgm:cxn modelId="{64C205B7-B096-4BE8-8028-4B5973B378E2}" type="presOf" srcId="{9360C213-5A3B-4B6D-AC34-9336480B889E}" destId="{EDDF2D79-FA0C-45C4-909B-22467713936E}" srcOrd="0" destOrd="0" presId="urn:microsoft.com/office/officeart/2005/8/layout/list1"/>
    <dgm:cxn modelId="{2AF8A8BF-81AD-4171-AFDD-BF9DECA77446}" type="presOf" srcId="{72E25ED4-4C89-4DB6-B432-761CBE09BD69}" destId="{37E011F5-155F-42F9-AD7A-3A94E6EE05B8}" srcOrd="0" destOrd="0" presId="urn:microsoft.com/office/officeart/2005/8/layout/list1"/>
    <dgm:cxn modelId="{50CF6DC2-3A3F-419C-B953-E4799C573575}" type="presOf" srcId="{C3124431-DCC4-49BA-B996-0ED60AC6E6DF}" destId="{F8922B00-8422-44EF-8027-EF28F6AA6CA5}" srcOrd="0" destOrd="0" presId="urn:microsoft.com/office/officeart/2005/8/layout/list1"/>
    <dgm:cxn modelId="{29FF3038-C09F-4D46-A7AA-DE9BE3EF290C}" type="presParOf" srcId="{EDDF2D79-FA0C-45C4-909B-22467713936E}" destId="{A50F363D-A089-4315-B1FF-CE831F258B56}" srcOrd="0" destOrd="0" presId="urn:microsoft.com/office/officeart/2005/8/layout/list1"/>
    <dgm:cxn modelId="{4744F268-2A87-45C9-BF66-4901C74B37DA}" type="presParOf" srcId="{A50F363D-A089-4315-B1FF-CE831F258B56}" destId="{F8922B00-8422-44EF-8027-EF28F6AA6CA5}" srcOrd="0" destOrd="0" presId="urn:microsoft.com/office/officeart/2005/8/layout/list1"/>
    <dgm:cxn modelId="{A88A05E8-D8CC-4B26-9993-FC1EAFF84DAF}" type="presParOf" srcId="{A50F363D-A089-4315-B1FF-CE831F258B56}" destId="{DE33EC65-C918-40F9-AD81-CCBD7AD6A25C}" srcOrd="1" destOrd="0" presId="urn:microsoft.com/office/officeart/2005/8/layout/list1"/>
    <dgm:cxn modelId="{E275AA0C-D3D7-433E-BC76-E7646EFB6BF8}" type="presParOf" srcId="{EDDF2D79-FA0C-45C4-909B-22467713936E}" destId="{54DDFCB2-417E-406C-BDE6-3739DB904529}" srcOrd="1" destOrd="0" presId="urn:microsoft.com/office/officeart/2005/8/layout/list1"/>
    <dgm:cxn modelId="{C2A69616-499D-4784-975A-4B8D21BB12EA}" type="presParOf" srcId="{EDDF2D79-FA0C-45C4-909B-22467713936E}" destId="{54B95EA4-2BF4-4AED-9AFE-5DB723A1FBBB}" srcOrd="2" destOrd="0" presId="urn:microsoft.com/office/officeart/2005/8/layout/list1"/>
    <dgm:cxn modelId="{79C5B4FC-9DFC-4C36-8849-8F276291B6CE}" type="presParOf" srcId="{EDDF2D79-FA0C-45C4-909B-22467713936E}" destId="{5A088165-F05A-4ED9-BA11-AF9E8EC9D2C6}" srcOrd="3" destOrd="0" presId="urn:microsoft.com/office/officeart/2005/8/layout/list1"/>
    <dgm:cxn modelId="{447ABAFD-F252-4F34-A9C7-8827399708FE}" type="presParOf" srcId="{EDDF2D79-FA0C-45C4-909B-22467713936E}" destId="{D0021981-8D98-4787-828E-1210C32FBBB6}" srcOrd="4" destOrd="0" presId="urn:microsoft.com/office/officeart/2005/8/layout/list1"/>
    <dgm:cxn modelId="{DE647A10-373E-4C41-8B7B-A4835E9DC5C9}" type="presParOf" srcId="{D0021981-8D98-4787-828E-1210C32FBBB6}" destId="{943FAFE1-BA31-4ADB-B429-E7F82A7893AD}" srcOrd="0" destOrd="0" presId="urn:microsoft.com/office/officeart/2005/8/layout/list1"/>
    <dgm:cxn modelId="{99117E15-3C69-4115-89BF-3C5BD94CAB03}" type="presParOf" srcId="{D0021981-8D98-4787-828E-1210C32FBBB6}" destId="{32D9D737-CBA7-4F40-918F-ED2D00943451}" srcOrd="1" destOrd="0" presId="urn:microsoft.com/office/officeart/2005/8/layout/list1"/>
    <dgm:cxn modelId="{F116632E-33D6-4EB6-B526-08ECAC0ABF94}" type="presParOf" srcId="{EDDF2D79-FA0C-45C4-909B-22467713936E}" destId="{079ACFD5-896B-4E18-89D7-A692F929C89A}" srcOrd="5" destOrd="0" presId="urn:microsoft.com/office/officeart/2005/8/layout/list1"/>
    <dgm:cxn modelId="{63C08956-03DE-4A88-8FF2-797BC8947058}" type="presParOf" srcId="{EDDF2D79-FA0C-45C4-909B-22467713936E}" destId="{3CFD298F-54C6-45DC-B2AE-3B1BDF5EDFF5}" srcOrd="6" destOrd="0" presId="urn:microsoft.com/office/officeart/2005/8/layout/list1"/>
    <dgm:cxn modelId="{7BB76A66-B63F-4F32-9696-0CE70A527A88}" type="presParOf" srcId="{EDDF2D79-FA0C-45C4-909B-22467713936E}" destId="{9A22FAFE-27C1-487E-91BE-2A59163381BC}" srcOrd="7" destOrd="0" presId="urn:microsoft.com/office/officeart/2005/8/layout/list1"/>
    <dgm:cxn modelId="{781C5FF0-724D-4672-8DFE-8B4886C57E13}" type="presParOf" srcId="{EDDF2D79-FA0C-45C4-909B-22467713936E}" destId="{B8F13770-183A-42D9-B389-5BEBCA85CEED}" srcOrd="8" destOrd="0" presId="urn:microsoft.com/office/officeart/2005/8/layout/list1"/>
    <dgm:cxn modelId="{2DACB42B-1D85-484E-94D7-0AF2FBBFEB68}" type="presParOf" srcId="{B8F13770-183A-42D9-B389-5BEBCA85CEED}" destId="{37E011F5-155F-42F9-AD7A-3A94E6EE05B8}" srcOrd="0" destOrd="0" presId="urn:microsoft.com/office/officeart/2005/8/layout/list1"/>
    <dgm:cxn modelId="{768ED7C4-4223-4891-8DAD-98CB8FB26879}" type="presParOf" srcId="{B8F13770-183A-42D9-B389-5BEBCA85CEED}" destId="{4860065C-AC34-407B-B586-8BD3B90633A5}" srcOrd="1" destOrd="0" presId="urn:microsoft.com/office/officeart/2005/8/layout/list1"/>
    <dgm:cxn modelId="{4B94F73F-CD80-49FB-99C5-B3BD578FC865}" type="presParOf" srcId="{EDDF2D79-FA0C-45C4-909B-22467713936E}" destId="{1EE3DC2D-58B9-4594-BD75-A7B5642ABF3D}" srcOrd="9" destOrd="0" presId="urn:microsoft.com/office/officeart/2005/8/layout/list1"/>
    <dgm:cxn modelId="{EE8EDA0D-2005-4D4C-9A5D-88CB296D1251}" type="presParOf" srcId="{EDDF2D79-FA0C-45C4-909B-22467713936E}" destId="{F65DAC48-DC78-41B3-B0F5-3614D010B65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60C213-5A3B-4B6D-AC34-9336480B889E}" type="doc">
      <dgm:prSet loTypeId="urn:microsoft.com/office/officeart/2005/8/layout/list1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s-CL"/>
        </a:p>
      </dgm:t>
    </dgm:pt>
    <dgm:pt modelId="{CF4291BB-9511-4062-B49D-444CD42EC4FC}">
      <dgm:prSet custT="1"/>
      <dgm:spPr/>
      <dgm:t>
        <a:bodyPr/>
        <a:lstStyle/>
        <a:p>
          <a:r>
            <a:rPr lang="es-CL" sz="2000" dirty="0"/>
            <a:t>Se realizan cuando se le hace un cambio a un SW que ya lleva tiempo operando.</a:t>
          </a:r>
        </a:p>
      </dgm:t>
    </dgm:pt>
    <dgm:pt modelId="{D01480FF-F3FA-4BF1-B8A4-616E663A2777}" type="parTrans" cxnId="{685E8B95-25E1-479D-99B7-456E4BD4A253}">
      <dgm:prSet/>
      <dgm:spPr/>
      <dgm:t>
        <a:bodyPr/>
        <a:lstStyle/>
        <a:p>
          <a:endParaRPr lang="es-CL" sz="1400"/>
        </a:p>
      </dgm:t>
    </dgm:pt>
    <dgm:pt modelId="{D1C24C6C-C768-463F-909A-F6CC91515A77}" type="sibTrans" cxnId="{685E8B95-25E1-479D-99B7-456E4BD4A253}">
      <dgm:prSet/>
      <dgm:spPr/>
      <dgm:t>
        <a:bodyPr/>
        <a:lstStyle/>
        <a:p>
          <a:endParaRPr lang="es-CL" sz="1400"/>
        </a:p>
      </dgm:t>
    </dgm:pt>
    <dgm:pt modelId="{18F2D360-A32B-497F-A484-A24ACF8D2465}">
      <dgm:prSet custT="1"/>
      <dgm:spPr/>
      <dgm:t>
        <a:bodyPr/>
        <a:lstStyle/>
        <a:p>
          <a:r>
            <a:rPr lang="es-CL" sz="2000" dirty="0"/>
            <a:t>Confirmación: verifica que se corrigió el defecto.</a:t>
          </a:r>
        </a:p>
      </dgm:t>
    </dgm:pt>
    <dgm:pt modelId="{58FF78C2-66F1-40AE-B80D-86843374B035}" type="parTrans" cxnId="{1558C1C8-5FB9-41C8-8C95-9C17DFDBD521}">
      <dgm:prSet/>
      <dgm:spPr/>
      <dgm:t>
        <a:bodyPr/>
        <a:lstStyle/>
        <a:p>
          <a:endParaRPr lang="es-CL" sz="1400"/>
        </a:p>
      </dgm:t>
    </dgm:pt>
    <dgm:pt modelId="{61FE5B57-F146-4652-892A-AE506915E495}" type="sibTrans" cxnId="{1558C1C8-5FB9-41C8-8C95-9C17DFDBD521}">
      <dgm:prSet/>
      <dgm:spPr/>
      <dgm:t>
        <a:bodyPr/>
        <a:lstStyle/>
        <a:p>
          <a:endParaRPr lang="es-CL" sz="1400"/>
        </a:p>
      </dgm:t>
    </dgm:pt>
    <dgm:pt modelId="{7CC4201E-EA3B-495A-A9F8-6DB8D92F326F}">
      <dgm:prSet custT="1"/>
      <dgm:spPr/>
      <dgm:t>
        <a:bodyPr/>
        <a:lstStyle/>
        <a:p>
          <a:r>
            <a:rPr lang="es-CL" sz="2000" dirty="0"/>
            <a:t>Regresión: verifica que la corrección realizada no provoco defectos en otra área del SW.</a:t>
          </a:r>
        </a:p>
      </dgm:t>
    </dgm:pt>
    <dgm:pt modelId="{E1C1BA14-ED98-446E-8EC9-E652B37A1690}" type="parTrans" cxnId="{E6B44F9A-6378-4FB3-A43D-2D8CE4ADB56B}">
      <dgm:prSet/>
      <dgm:spPr/>
      <dgm:t>
        <a:bodyPr/>
        <a:lstStyle/>
        <a:p>
          <a:endParaRPr lang="es-CL" sz="1400"/>
        </a:p>
      </dgm:t>
    </dgm:pt>
    <dgm:pt modelId="{C592D4BE-12AC-4CC8-A1B3-1D1E44CB5B2C}" type="sibTrans" cxnId="{E6B44F9A-6378-4FB3-A43D-2D8CE4ADB56B}">
      <dgm:prSet/>
      <dgm:spPr/>
      <dgm:t>
        <a:bodyPr/>
        <a:lstStyle/>
        <a:p>
          <a:endParaRPr lang="es-CL" sz="1400"/>
        </a:p>
      </dgm:t>
    </dgm:pt>
    <dgm:pt modelId="{585AF0ED-48D8-4BD8-93E9-0E040735744D}">
      <dgm:prSet custT="1"/>
      <dgm:spPr/>
      <dgm:t>
        <a:bodyPr/>
        <a:lstStyle/>
        <a:p>
          <a:r>
            <a:rPr lang="es-CL" sz="2000" dirty="0"/>
            <a:t>Test de mantención</a:t>
          </a:r>
        </a:p>
      </dgm:t>
    </dgm:pt>
    <dgm:pt modelId="{CE7955F7-66E4-4C36-9C61-EF724F4DA7EC}" type="parTrans" cxnId="{87947F58-58D2-4299-91BE-F8272D647533}">
      <dgm:prSet/>
      <dgm:spPr/>
      <dgm:t>
        <a:bodyPr/>
        <a:lstStyle/>
        <a:p>
          <a:endParaRPr lang="es-CL" sz="1400"/>
        </a:p>
      </dgm:t>
    </dgm:pt>
    <dgm:pt modelId="{77A40177-1A66-4C5F-AAC3-1287473F9EF5}" type="sibTrans" cxnId="{87947F58-58D2-4299-91BE-F8272D647533}">
      <dgm:prSet/>
      <dgm:spPr/>
      <dgm:t>
        <a:bodyPr/>
        <a:lstStyle/>
        <a:p>
          <a:endParaRPr lang="es-CL" sz="1400"/>
        </a:p>
      </dgm:t>
    </dgm:pt>
    <dgm:pt modelId="{FB3A0277-3F48-47CC-A848-8678C80FF7F6}">
      <dgm:prSet custT="1"/>
      <dgm:spPr/>
      <dgm:t>
        <a:bodyPr/>
        <a:lstStyle/>
        <a:p>
          <a:r>
            <a:rPr lang="es-CL" sz="2000" dirty="0"/>
            <a:t>Se realizan pruebas a SW que ya son parte de producción cuando:</a:t>
          </a:r>
        </a:p>
      </dgm:t>
    </dgm:pt>
    <dgm:pt modelId="{17781776-0CC4-4B50-BD9E-F6E395B51474}" type="parTrans" cxnId="{BA48D8F5-8881-40CD-A51D-6C0FCC52C404}">
      <dgm:prSet/>
      <dgm:spPr/>
      <dgm:t>
        <a:bodyPr/>
        <a:lstStyle/>
        <a:p>
          <a:endParaRPr lang="es-CL" sz="1400"/>
        </a:p>
      </dgm:t>
    </dgm:pt>
    <dgm:pt modelId="{8617E69C-77F7-4229-8B1B-06FB0D8798C4}" type="sibTrans" cxnId="{BA48D8F5-8881-40CD-A51D-6C0FCC52C404}">
      <dgm:prSet/>
      <dgm:spPr/>
      <dgm:t>
        <a:bodyPr/>
        <a:lstStyle/>
        <a:p>
          <a:endParaRPr lang="es-CL" sz="1400"/>
        </a:p>
      </dgm:t>
    </dgm:pt>
    <dgm:pt modelId="{6EB36911-B7A9-46B6-A3C1-9DFC2CB19E1B}">
      <dgm:prSet custT="1"/>
      <dgm:spPr/>
      <dgm:t>
        <a:bodyPr/>
        <a:lstStyle/>
        <a:p>
          <a:r>
            <a:rPr lang="es-CL" sz="2000" dirty="0"/>
            <a:t>El amiente de producción ha sido renovado</a:t>
          </a:r>
        </a:p>
      </dgm:t>
    </dgm:pt>
    <dgm:pt modelId="{23B81F4E-4B1C-4801-B5F5-63ED0A47DBDC}" type="parTrans" cxnId="{EA63EB59-5256-43CA-9C0F-943795B2FE45}">
      <dgm:prSet/>
      <dgm:spPr/>
      <dgm:t>
        <a:bodyPr/>
        <a:lstStyle/>
        <a:p>
          <a:endParaRPr lang="es-CL" sz="1400"/>
        </a:p>
      </dgm:t>
    </dgm:pt>
    <dgm:pt modelId="{99BC89B0-C261-4DB8-8256-CE7312426097}" type="sibTrans" cxnId="{EA63EB59-5256-43CA-9C0F-943795B2FE45}">
      <dgm:prSet/>
      <dgm:spPr/>
      <dgm:t>
        <a:bodyPr/>
        <a:lstStyle/>
        <a:p>
          <a:endParaRPr lang="es-CL" sz="1400"/>
        </a:p>
      </dgm:t>
    </dgm:pt>
    <dgm:pt modelId="{6E2B25A7-4F81-4900-8EAD-E9C960C57585}">
      <dgm:prSet custT="1"/>
      <dgm:spPr/>
      <dgm:t>
        <a:bodyPr/>
        <a:lstStyle/>
        <a:p>
          <a:r>
            <a:rPr lang="es-CL" sz="2000" dirty="0"/>
            <a:t>El entorno de trabajo se ha corregido, modificado o ampliado.</a:t>
          </a:r>
        </a:p>
      </dgm:t>
    </dgm:pt>
    <dgm:pt modelId="{DA2B585D-1A97-4027-ACE9-F165F022A909}" type="parTrans" cxnId="{3E47797F-6D90-405D-804E-97327E238577}">
      <dgm:prSet/>
      <dgm:spPr/>
      <dgm:t>
        <a:bodyPr/>
        <a:lstStyle/>
        <a:p>
          <a:endParaRPr lang="es-CL" sz="1400"/>
        </a:p>
      </dgm:t>
    </dgm:pt>
    <dgm:pt modelId="{BEB8BE52-AC75-48DA-8A8C-4D581AA83FDE}" type="sibTrans" cxnId="{3E47797F-6D90-405D-804E-97327E238577}">
      <dgm:prSet/>
      <dgm:spPr/>
      <dgm:t>
        <a:bodyPr/>
        <a:lstStyle/>
        <a:p>
          <a:endParaRPr lang="es-CL" sz="1400"/>
        </a:p>
      </dgm:t>
    </dgm:pt>
    <dgm:pt modelId="{F4118EC8-445E-40C7-A0BE-53D87A6F6A9E}">
      <dgm:prSet custT="1"/>
      <dgm:spPr/>
      <dgm:t>
        <a:bodyPr/>
        <a:lstStyle/>
        <a:p>
          <a:r>
            <a:rPr lang="es-CL" sz="2000" dirty="0"/>
            <a:t>El SW se ha mantenido</a:t>
          </a:r>
        </a:p>
      </dgm:t>
    </dgm:pt>
    <dgm:pt modelId="{715450E3-8B01-4515-9E94-4908EFC4C845}" type="parTrans" cxnId="{33468D91-88B8-4F9B-AFCE-4B483183F204}">
      <dgm:prSet/>
      <dgm:spPr/>
      <dgm:t>
        <a:bodyPr/>
        <a:lstStyle/>
        <a:p>
          <a:endParaRPr lang="es-CL" sz="1400"/>
        </a:p>
      </dgm:t>
    </dgm:pt>
    <dgm:pt modelId="{27F3F98A-4CA1-4BA0-97E3-1EE695603898}" type="sibTrans" cxnId="{33468D91-88B8-4F9B-AFCE-4B483183F204}">
      <dgm:prSet/>
      <dgm:spPr/>
      <dgm:t>
        <a:bodyPr/>
        <a:lstStyle/>
        <a:p>
          <a:endParaRPr lang="es-CL" sz="1400"/>
        </a:p>
      </dgm:t>
    </dgm:pt>
    <dgm:pt modelId="{BA956F7A-FCF2-4D5D-9276-D0EB87D0B9C7}">
      <dgm:prSet custT="1"/>
      <dgm:spPr/>
      <dgm:t>
        <a:bodyPr/>
        <a:lstStyle/>
        <a:p>
          <a:r>
            <a:rPr lang="es-CL" sz="2000" dirty="0"/>
            <a:t>Testing de confirmación y regresión</a:t>
          </a:r>
        </a:p>
      </dgm:t>
    </dgm:pt>
    <dgm:pt modelId="{940B8C29-5CB5-4144-8E08-FF78D09ACF7D}" type="sibTrans" cxnId="{FDFE038A-8AA2-473A-A7A0-E57DB9B54174}">
      <dgm:prSet/>
      <dgm:spPr/>
      <dgm:t>
        <a:bodyPr/>
        <a:lstStyle/>
        <a:p>
          <a:endParaRPr lang="es-CL" sz="1400"/>
        </a:p>
      </dgm:t>
    </dgm:pt>
    <dgm:pt modelId="{58E41160-4F04-4057-BD30-583034B7260A}" type="parTrans" cxnId="{FDFE038A-8AA2-473A-A7A0-E57DB9B54174}">
      <dgm:prSet/>
      <dgm:spPr/>
      <dgm:t>
        <a:bodyPr/>
        <a:lstStyle/>
        <a:p>
          <a:endParaRPr lang="es-CL" sz="1400"/>
        </a:p>
      </dgm:t>
    </dgm:pt>
    <dgm:pt modelId="{EDDF2D79-FA0C-45C4-909B-22467713936E}" type="pres">
      <dgm:prSet presAssocID="{9360C213-5A3B-4B6D-AC34-9336480B889E}" presName="linear" presStyleCnt="0">
        <dgm:presLayoutVars>
          <dgm:dir/>
          <dgm:animLvl val="lvl"/>
          <dgm:resizeHandles val="exact"/>
        </dgm:presLayoutVars>
      </dgm:prSet>
      <dgm:spPr/>
    </dgm:pt>
    <dgm:pt modelId="{20091410-DC82-43D3-B067-E07642081B0A}" type="pres">
      <dgm:prSet presAssocID="{BA956F7A-FCF2-4D5D-9276-D0EB87D0B9C7}" presName="parentLin" presStyleCnt="0"/>
      <dgm:spPr/>
    </dgm:pt>
    <dgm:pt modelId="{58603081-09D2-4444-A9D7-12A021FA0532}" type="pres">
      <dgm:prSet presAssocID="{BA956F7A-FCF2-4D5D-9276-D0EB87D0B9C7}" presName="parentLeftMargin" presStyleLbl="node1" presStyleIdx="0" presStyleCnt="2"/>
      <dgm:spPr/>
    </dgm:pt>
    <dgm:pt modelId="{8466B9DB-23CC-4305-8DA6-E340BEFF0B15}" type="pres">
      <dgm:prSet presAssocID="{BA956F7A-FCF2-4D5D-9276-D0EB87D0B9C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6DC115E-DA89-40DD-8B01-77F522A07CAD}" type="pres">
      <dgm:prSet presAssocID="{BA956F7A-FCF2-4D5D-9276-D0EB87D0B9C7}" presName="negativeSpace" presStyleCnt="0"/>
      <dgm:spPr/>
    </dgm:pt>
    <dgm:pt modelId="{285B084B-F989-4704-8121-55EE520CAB0F}" type="pres">
      <dgm:prSet presAssocID="{BA956F7A-FCF2-4D5D-9276-D0EB87D0B9C7}" presName="childText" presStyleLbl="conFgAcc1" presStyleIdx="0" presStyleCnt="2">
        <dgm:presLayoutVars>
          <dgm:bulletEnabled val="1"/>
        </dgm:presLayoutVars>
      </dgm:prSet>
      <dgm:spPr/>
    </dgm:pt>
    <dgm:pt modelId="{69CB0AC6-7614-4C9C-AFD1-5F7B5954727B}" type="pres">
      <dgm:prSet presAssocID="{940B8C29-5CB5-4144-8E08-FF78D09ACF7D}" presName="spaceBetweenRectangles" presStyleCnt="0"/>
      <dgm:spPr/>
    </dgm:pt>
    <dgm:pt modelId="{257018D8-F4D6-45DB-8E2A-8FB5E3366901}" type="pres">
      <dgm:prSet presAssocID="{585AF0ED-48D8-4BD8-93E9-0E040735744D}" presName="parentLin" presStyleCnt="0"/>
      <dgm:spPr/>
    </dgm:pt>
    <dgm:pt modelId="{01B922B2-95E1-41A6-A888-378C9C3D72A8}" type="pres">
      <dgm:prSet presAssocID="{585AF0ED-48D8-4BD8-93E9-0E040735744D}" presName="parentLeftMargin" presStyleLbl="node1" presStyleIdx="0" presStyleCnt="2"/>
      <dgm:spPr/>
    </dgm:pt>
    <dgm:pt modelId="{8A088536-8F9B-4805-B855-BA9220C61F85}" type="pres">
      <dgm:prSet presAssocID="{585AF0ED-48D8-4BD8-93E9-0E040735744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9881BC6-A956-4FCC-8062-C7135CC4FD4E}" type="pres">
      <dgm:prSet presAssocID="{585AF0ED-48D8-4BD8-93E9-0E040735744D}" presName="negativeSpace" presStyleCnt="0"/>
      <dgm:spPr/>
    </dgm:pt>
    <dgm:pt modelId="{22D44BA1-E2EB-4066-8A86-ABFB91EF11AB}" type="pres">
      <dgm:prSet presAssocID="{585AF0ED-48D8-4BD8-93E9-0E040735744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6A19714-A892-410D-A92F-C9F8AFDDE8AF}" type="presOf" srcId="{585AF0ED-48D8-4BD8-93E9-0E040735744D}" destId="{01B922B2-95E1-41A6-A888-378C9C3D72A8}" srcOrd="0" destOrd="0" presId="urn:microsoft.com/office/officeart/2005/8/layout/list1"/>
    <dgm:cxn modelId="{1F7B7E1D-091A-41D8-B1A5-EDC9FC1DDA90}" type="presOf" srcId="{BA956F7A-FCF2-4D5D-9276-D0EB87D0B9C7}" destId="{8466B9DB-23CC-4305-8DA6-E340BEFF0B15}" srcOrd="1" destOrd="0" presId="urn:microsoft.com/office/officeart/2005/8/layout/list1"/>
    <dgm:cxn modelId="{5996A042-2289-4EB0-8573-05AEEC694A06}" type="presOf" srcId="{18F2D360-A32B-497F-A484-A24ACF8D2465}" destId="{285B084B-F989-4704-8121-55EE520CAB0F}" srcOrd="0" destOrd="1" presId="urn:microsoft.com/office/officeart/2005/8/layout/list1"/>
    <dgm:cxn modelId="{69ADF74F-3335-4A66-A479-8F89CABC9ACF}" type="presOf" srcId="{585AF0ED-48D8-4BD8-93E9-0E040735744D}" destId="{8A088536-8F9B-4805-B855-BA9220C61F85}" srcOrd="1" destOrd="0" presId="urn:microsoft.com/office/officeart/2005/8/layout/list1"/>
    <dgm:cxn modelId="{A73C1973-118E-4C25-AEC2-545763C840CE}" type="presOf" srcId="{FB3A0277-3F48-47CC-A848-8678C80FF7F6}" destId="{22D44BA1-E2EB-4066-8A86-ABFB91EF11AB}" srcOrd="0" destOrd="0" presId="urn:microsoft.com/office/officeart/2005/8/layout/list1"/>
    <dgm:cxn modelId="{CA429153-28AE-4659-B0C0-35ACA6B7F255}" type="presOf" srcId="{BA956F7A-FCF2-4D5D-9276-D0EB87D0B9C7}" destId="{58603081-09D2-4444-A9D7-12A021FA0532}" srcOrd="0" destOrd="0" presId="urn:microsoft.com/office/officeart/2005/8/layout/list1"/>
    <dgm:cxn modelId="{87947F58-58D2-4299-91BE-F8272D647533}" srcId="{9360C213-5A3B-4B6D-AC34-9336480B889E}" destId="{585AF0ED-48D8-4BD8-93E9-0E040735744D}" srcOrd="1" destOrd="0" parTransId="{CE7955F7-66E4-4C36-9C61-EF724F4DA7EC}" sibTransId="{77A40177-1A66-4C5F-AAC3-1287473F9EF5}"/>
    <dgm:cxn modelId="{FA792159-1591-4E20-9205-545DDF1FDF7F}" type="presOf" srcId="{7CC4201E-EA3B-495A-A9F8-6DB8D92F326F}" destId="{285B084B-F989-4704-8121-55EE520CAB0F}" srcOrd="0" destOrd="2" presId="urn:microsoft.com/office/officeart/2005/8/layout/list1"/>
    <dgm:cxn modelId="{EA63EB59-5256-43CA-9C0F-943795B2FE45}" srcId="{FB3A0277-3F48-47CC-A848-8678C80FF7F6}" destId="{6EB36911-B7A9-46B6-A3C1-9DFC2CB19E1B}" srcOrd="0" destOrd="0" parTransId="{23B81F4E-4B1C-4801-B5F5-63ED0A47DBDC}" sibTransId="{99BC89B0-C261-4DB8-8256-CE7312426097}"/>
    <dgm:cxn modelId="{3E47797F-6D90-405D-804E-97327E238577}" srcId="{FB3A0277-3F48-47CC-A848-8678C80FF7F6}" destId="{6E2B25A7-4F81-4900-8EAD-E9C960C57585}" srcOrd="1" destOrd="0" parTransId="{DA2B585D-1A97-4027-ACE9-F165F022A909}" sibTransId="{BEB8BE52-AC75-48DA-8A8C-4D581AA83FDE}"/>
    <dgm:cxn modelId="{FDFE038A-8AA2-473A-A7A0-E57DB9B54174}" srcId="{9360C213-5A3B-4B6D-AC34-9336480B889E}" destId="{BA956F7A-FCF2-4D5D-9276-D0EB87D0B9C7}" srcOrd="0" destOrd="0" parTransId="{58E41160-4F04-4057-BD30-583034B7260A}" sibTransId="{940B8C29-5CB5-4144-8E08-FF78D09ACF7D}"/>
    <dgm:cxn modelId="{33468D91-88B8-4F9B-AFCE-4B483183F204}" srcId="{FB3A0277-3F48-47CC-A848-8678C80FF7F6}" destId="{F4118EC8-445E-40C7-A0BE-53D87A6F6A9E}" srcOrd="2" destOrd="0" parTransId="{715450E3-8B01-4515-9E94-4908EFC4C845}" sibTransId="{27F3F98A-4CA1-4BA0-97E3-1EE695603898}"/>
    <dgm:cxn modelId="{685E8B95-25E1-479D-99B7-456E4BD4A253}" srcId="{BA956F7A-FCF2-4D5D-9276-D0EB87D0B9C7}" destId="{CF4291BB-9511-4062-B49D-444CD42EC4FC}" srcOrd="0" destOrd="0" parTransId="{D01480FF-F3FA-4BF1-B8A4-616E663A2777}" sibTransId="{D1C24C6C-C768-463F-909A-F6CC91515A77}"/>
    <dgm:cxn modelId="{996E9499-5C85-493A-A703-F1F97C5AC942}" type="presOf" srcId="{6EB36911-B7A9-46B6-A3C1-9DFC2CB19E1B}" destId="{22D44BA1-E2EB-4066-8A86-ABFB91EF11AB}" srcOrd="0" destOrd="1" presId="urn:microsoft.com/office/officeart/2005/8/layout/list1"/>
    <dgm:cxn modelId="{E6B44F9A-6378-4FB3-A43D-2D8CE4ADB56B}" srcId="{BA956F7A-FCF2-4D5D-9276-D0EB87D0B9C7}" destId="{7CC4201E-EA3B-495A-A9F8-6DB8D92F326F}" srcOrd="2" destOrd="0" parTransId="{E1C1BA14-ED98-446E-8EC9-E652B37A1690}" sibTransId="{C592D4BE-12AC-4CC8-A1B3-1D1E44CB5B2C}"/>
    <dgm:cxn modelId="{64C205B7-B096-4BE8-8028-4B5973B378E2}" type="presOf" srcId="{9360C213-5A3B-4B6D-AC34-9336480B889E}" destId="{EDDF2D79-FA0C-45C4-909B-22467713936E}" srcOrd="0" destOrd="0" presId="urn:microsoft.com/office/officeart/2005/8/layout/list1"/>
    <dgm:cxn modelId="{095685BA-B4CD-44AB-8842-68BE8E37A5D1}" type="presOf" srcId="{F4118EC8-445E-40C7-A0BE-53D87A6F6A9E}" destId="{22D44BA1-E2EB-4066-8A86-ABFB91EF11AB}" srcOrd="0" destOrd="3" presId="urn:microsoft.com/office/officeart/2005/8/layout/list1"/>
    <dgm:cxn modelId="{1558C1C8-5FB9-41C8-8C95-9C17DFDBD521}" srcId="{BA956F7A-FCF2-4D5D-9276-D0EB87D0B9C7}" destId="{18F2D360-A32B-497F-A484-A24ACF8D2465}" srcOrd="1" destOrd="0" parTransId="{58FF78C2-66F1-40AE-B80D-86843374B035}" sibTransId="{61FE5B57-F146-4652-892A-AE506915E495}"/>
    <dgm:cxn modelId="{EF0596E8-638D-41F4-8A87-161F5FDF8CBB}" type="presOf" srcId="{CF4291BB-9511-4062-B49D-444CD42EC4FC}" destId="{285B084B-F989-4704-8121-55EE520CAB0F}" srcOrd="0" destOrd="0" presId="urn:microsoft.com/office/officeart/2005/8/layout/list1"/>
    <dgm:cxn modelId="{BA48D8F5-8881-40CD-A51D-6C0FCC52C404}" srcId="{585AF0ED-48D8-4BD8-93E9-0E040735744D}" destId="{FB3A0277-3F48-47CC-A848-8678C80FF7F6}" srcOrd="0" destOrd="0" parTransId="{17781776-0CC4-4B50-BD9E-F6E395B51474}" sibTransId="{8617E69C-77F7-4229-8B1B-06FB0D8798C4}"/>
    <dgm:cxn modelId="{D28D26F7-008A-408E-9F85-938100A8DE7F}" type="presOf" srcId="{6E2B25A7-4F81-4900-8EAD-E9C960C57585}" destId="{22D44BA1-E2EB-4066-8A86-ABFB91EF11AB}" srcOrd="0" destOrd="2" presId="urn:microsoft.com/office/officeart/2005/8/layout/list1"/>
    <dgm:cxn modelId="{DC8DFDF3-D1BF-479D-AD74-0E7D7FD46579}" type="presParOf" srcId="{EDDF2D79-FA0C-45C4-909B-22467713936E}" destId="{20091410-DC82-43D3-B067-E07642081B0A}" srcOrd="0" destOrd="0" presId="urn:microsoft.com/office/officeart/2005/8/layout/list1"/>
    <dgm:cxn modelId="{CC92EAD9-63D6-423C-9CC2-0031915CE443}" type="presParOf" srcId="{20091410-DC82-43D3-B067-E07642081B0A}" destId="{58603081-09D2-4444-A9D7-12A021FA0532}" srcOrd="0" destOrd="0" presId="urn:microsoft.com/office/officeart/2005/8/layout/list1"/>
    <dgm:cxn modelId="{04DA8357-DD79-42D3-8BBE-1F05A00692FC}" type="presParOf" srcId="{20091410-DC82-43D3-B067-E07642081B0A}" destId="{8466B9DB-23CC-4305-8DA6-E340BEFF0B15}" srcOrd="1" destOrd="0" presId="urn:microsoft.com/office/officeart/2005/8/layout/list1"/>
    <dgm:cxn modelId="{9F957F40-8500-455E-A96D-FB6240B8E3AA}" type="presParOf" srcId="{EDDF2D79-FA0C-45C4-909B-22467713936E}" destId="{16DC115E-DA89-40DD-8B01-77F522A07CAD}" srcOrd="1" destOrd="0" presId="urn:microsoft.com/office/officeart/2005/8/layout/list1"/>
    <dgm:cxn modelId="{EDA9EA05-4722-46A3-850F-0BA589103C58}" type="presParOf" srcId="{EDDF2D79-FA0C-45C4-909B-22467713936E}" destId="{285B084B-F989-4704-8121-55EE520CAB0F}" srcOrd="2" destOrd="0" presId="urn:microsoft.com/office/officeart/2005/8/layout/list1"/>
    <dgm:cxn modelId="{2827023B-CCCA-4D6E-98B0-8F544593C691}" type="presParOf" srcId="{EDDF2D79-FA0C-45C4-909B-22467713936E}" destId="{69CB0AC6-7614-4C9C-AFD1-5F7B5954727B}" srcOrd="3" destOrd="0" presId="urn:microsoft.com/office/officeart/2005/8/layout/list1"/>
    <dgm:cxn modelId="{8E5900FF-8500-48FB-9ED7-3922FD3FEC2B}" type="presParOf" srcId="{EDDF2D79-FA0C-45C4-909B-22467713936E}" destId="{257018D8-F4D6-45DB-8E2A-8FB5E3366901}" srcOrd="4" destOrd="0" presId="urn:microsoft.com/office/officeart/2005/8/layout/list1"/>
    <dgm:cxn modelId="{0D065514-174D-4152-9B74-E143C1D8BE7B}" type="presParOf" srcId="{257018D8-F4D6-45DB-8E2A-8FB5E3366901}" destId="{01B922B2-95E1-41A6-A888-378C9C3D72A8}" srcOrd="0" destOrd="0" presId="urn:microsoft.com/office/officeart/2005/8/layout/list1"/>
    <dgm:cxn modelId="{B0D16A2C-7597-428A-BA19-26D26CD64EEA}" type="presParOf" srcId="{257018D8-F4D6-45DB-8E2A-8FB5E3366901}" destId="{8A088536-8F9B-4805-B855-BA9220C61F85}" srcOrd="1" destOrd="0" presId="urn:microsoft.com/office/officeart/2005/8/layout/list1"/>
    <dgm:cxn modelId="{F3140D34-0767-4503-8194-F5E1B9D832AF}" type="presParOf" srcId="{EDDF2D79-FA0C-45C4-909B-22467713936E}" destId="{49881BC6-A956-4FCC-8062-C7135CC4FD4E}" srcOrd="5" destOrd="0" presId="urn:microsoft.com/office/officeart/2005/8/layout/list1"/>
    <dgm:cxn modelId="{7D62BCBE-6C48-41E9-8E9B-390715C22A9C}" type="presParOf" srcId="{EDDF2D79-FA0C-45C4-909B-22467713936E}" destId="{22D44BA1-E2EB-4066-8A86-ABFB91EF11A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B13E33C-1A0B-4DC7-831C-DB5EFB3B9B13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L"/>
        </a:p>
      </dgm:t>
    </dgm:pt>
    <dgm:pt modelId="{D8CBA614-506A-4D7A-B222-70F650C5C31B}">
      <dgm:prSet custT="1"/>
      <dgm:spPr/>
      <dgm:t>
        <a:bodyPr rIns="0"/>
        <a:lstStyle/>
        <a:p>
          <a:r>
            <a:rPr lang="es-CL" sz="2000" dirty="0"/>
            <a:t>Planificación y control</a:t>
          </a:r>
        </a:p>
      </dgm:t>
    </dgm:pt>
    <dgm:pt modelId="{4D732269-7F94-4E11-A76C-3C368AB474CD}" type="parTrans" cxnId="{941C935E-0A1A-440B-8EE7-7FE79B21C6C6}">
      <dgm:prSet/>
      <dgm:spPr/>
      <dgm:t>
        <a:bodyPr/>
        <a:lstStyle/>
        <a:p>
          <a:endParaRPr lang="es-CL" sz="3200"/>
        </a:p>
      </dgm:t>
    </dgm:pt>
    <dgm:pt modelId="{CFED1F5A-0E12-4A0F-AE53-B0C3B96A1F82}" type="sibTrans" cxnId="{941C935E-0A1A-440B-8EE7-7FE79B21C6C6}">
      <dgm:prSet custT="1"/>
      <dgm:spPr/>
      <dgm:t>
        <a:bodyPr/>
        <a:lstStyle/>
        <a:p>
          <a:endParaRPr lang="es-CL" sz="3200"/>
        </a:p>
      </dgm:t>
    </dgm:pt>
    <dgm:pt modelId="{865C9390-45B4-41A0-BD44-6AB9738DEB99}">
      <dgm:prSet custT="1"/>
      <dgm:spPr/>
      <dgm:t>
        <a:bodyPr/>
        <a:lstStyle/>
        <a:p>
          <a:r>
            <a:rPr lang="es-CL" sz="2000"/>
            <a:t>Análisis y diseño</a:t>
          </a:r>
          <a:endParaRPr lang="es-CL" sz="2000" dirty="0"/>
        </a:p>
      </dgm:t>
    </dgm:pt>
    <dgm:pt modelId="{0ED4EE15-3EBD-4483-8415-0227E8B21781}" type="parTrans" cxnId="{9420C4AA-62B9-4504-A7B9-145EEFE11E9F}">
      <dgm:prSet/>
      <dgm:spPr/>
      <dgm:t>
        <a:bodyPr/>
        <a:lstStyle/>
        <a:p>
          <a:endParaRPr lang="es-CL" sz="3200"/>
        </a:p>
      </dgm:t>
    </dgm:pt>
    <dgm:pt modelId="{DFEA0B77-1FAD-4057-AE8A-63AC57FC4014}" type="sibTrans" cxnId="{9420C4AA-62B9-4504-A7B9-145EEFE11E9F}">
      <dgm:prSet custT="1"/>
      <dgm:spPr/>
      <dgm:t>
        <a:bodyPr/>
        <a:lstStyle/>
        <a:p>
          <a:endParaRPr lang="es-CL" sz="3200"/>
        </a:p>
      </dgm:t>
    </dgm:pt>
    <dgm:pt modelId="{B543B374-600E-40B6-B5F3-952A59EDABCB}">
      <dgm:prSet custT="1"/>
      <dgm:spPr/>
      <dgm:t>
        <a:bodyPr/>
        <a:lstStyle/>
        <a:p>
          <a:r>
            <a:rPr lang="es-CL" sz="2000"/>
            <a:t>Implementación y ejecución</a:t>
          </a:r>
          <a:endParaRPr lang="es-CL" sz="2000" dirty="0"/>
        </a:p>
      </dgm:t>
    </dgm:pt>
    <dgm:pt modelId="{DD17D2A3-55A1-4B9B-AC7A-01B6C7A4EA0F}" type="parTrans" cxnId="{756AA2B2-F480-4B1C-9250-8520DFC93592}">
      <dgm:prSet/>
      <dgm:spPr/>
      <dgm:t>
        <a:bodyPr/>
        <a:lstStyle/>
        <a:p>
          <a:endParaRPr lang="es-CL" sz="3200"/>
        </a:p>
      </dgm:t>
    </dgm:pt>
    <dgm:pt modelId="{8320B950-799F-449A-8098-C71A9048AE02}" type="sibTrans" cxnId="{756AA2B2-F480-4B1C-9250-8520DFC93592}">
      <dgm:prSet custT="1"/>
      <dgm:spPr/>
      <dgm:t>
        <a:bodyPr/>
        <a:lstStyle/>
        <a:p>
          <a:endParaRPr lang="es-CL" sz="3200"/>
        </a:p>
      </dgm:t>
    </dgm:pt>
    <dgm:pt modelId="{ECDFE479-191F-47ED-85F7-65915B09C31A}">
      <dgm:prSet custT="1"/>
      <dgm:spPr/>
      <dgm:t>
        <a:bodyPr rIns="0"/>
        <a:lstStyle/>
        <a:p>
          <a:r>
            <a:rPr lang="es-CL" sz="1600" dirty="0"/>
            <a:t>La planificación define objetivos, estimaciones, actividades, riesgos y calendarización.</a:t>
          </a:r>
        </a:p>
      </dgm:t>
    </dgm:pt>
    <dgm:pt modelId="{01E06384-C7F8-4209-912F-2D32EDC635FB}" type="parTrans" cxnId="{DD862A26-C0BD-4345-A7DF-77A36AC002AC}">
      <dgm:prSet/>
      <dgm:spPr/>
      <dgm:t>
        <a:bodyPr/>
        <a:lstStyle/>
        <a:p>
          <a:endParaRPr lang="es-CL" sz="3200"/>
        </a:p>
      </dgm:t>
    </dgm:pt>
    <dgm:pt modelId="{A46DAC58-349F-492A-82EC-CEA20767EF14}" type="sibTrans" cxnId="{DD862A26-C0BD-4345-A7DF-77A36AC002AC}">
      <dgm:prSet/>
      <dgm:spPr/>
      <dgm:t>
        <a:bodyPr/>
        <a:lstStyle/>
        <a:p>
          <a:endParaRPr lang="es-CL" sz="3200"/>
        </a:p>
      </dgm:t>
    </dgm:pt>
    <dgm:pt modelId="{A816E5F7-34EF-4279-BDDF-F6F00C191EB9}">
      <dgm:prSet custT="1"/>
      <dgm:spPr/>
      <dgm:t>
        <a:bodyPr rIns="0"/>
        <a:lstStyle/>
        <a:p>
          <a:r>
            <a:rPr lang="es-CL" sz="1600" dirty="0"/>
            <a:t>El control compara el progreso real de las pruebas con la planificación e informa el estado de las pruebas.</a:t>
          </a:r>
        </a:p>
      </dgm:t>
    </dgm:pt>
    <dgm:pt modelId="{267EA83E-908D-43F6-8F92-FE5DE63D7039}" type="parTrans" cxnId="{51E185F3-7A49-4AA1-9960-20705AC39D2F}">
      <dgm:prSet/>
      <dgm:spPr/>
      <dgm:t>
        <a:bodyPr/>
        <a:lstStyle/>
        <a:p>
          <a:endParaRPr lang="es-CL" sz="3200"/>
        </a:p>
      </dgm:t>
    </dgm:pt>
    <dgm:pt modelId="{6A2074A8-89FC-45B2-9E0A-DEC781514C7E}" type="sibTrans" cxnId="{51E185F3-7A49-4AA1-9960-20705AC39D2F}">
      <dgm:prSet/>
      <dgm:spPr/>
      <dgm:t>
        <a:bodyPr/>
        <a:lstStyle/>
        <a:p>
          <a:endParaRPr lang="es-CL" sz="3200"/>
        </a:p>
      </dgm:t>
    </dgm:pt>
    <dgm:pt modelId="{8434AD57-BC9A-43FA-9001-64A2C6317F94}">
      <dgm:prSet custT="1"/>
      <dgm:spPr/>
      <dgm:t>
        <a:bodyPr/>
        <a:lstStyle/>
        <a:p>
          <a:r>
            <a:rPr lang="es-CL" sz="1600" dirty="0"/>
            <a:t>Revisar y analizar requerimientos, riesgos, especificaciones, aquitectura, diseños, especificaciones de interfaz, etc.</a:t>
          </a:r>
        </a:p>
      </dgm:t>
    </dgm:pt>
    <dgm:pt modelId="{23B1B168-5DC3-4A5A-810D-6F049BEE1C86}" type="parTrans" cxnId="{5209F1D7-6AA0-475C-8813-DD5E0F455158}">
      <dgm:prSet/>
      <dgm:spPr/>
      <dgm:t>
        <a:bodyPr/>
        <a:lstStyle/>
        <a:p>
          <a:endParaRPr lang="es-CL" sz="3200"/>
        </a:p>
      </dgm:t>
    </dgm:pt>
    <dgm:pt modelId="{AD074BCF-8900-4A92-8EDB-ABFC5B47E4D8}" type="sibTrans" cxnId="{5209F1D7-6AA0-475C-8813-DD5E0F455158}">
      <dgm:prSet/>
      <dgm:spPr/>
      <dgm:t>
        <a:bodyPr/>
        <a:lstStyle/>
        <a:p>
          <a:endParaRPr lang="es-CL" sz="3200"/>
        </a:p>
      </dgm:t>
    </dgm:pt>
    <dgm:pt modelId="{95CFBBE3-0458-47B6-96BD-F04630EE1618}">
      <dgm:prSet custT="1"/>
      <dgm:spPr/>
      <dgm:t>
        <a:bodyPr/>
        <a:lstStyle/>
        <a:p>
          <a:r>
            <a:rPr lang="es-CL" sz="1600" dirty="0"/>
            <a:t>Identificar las condiciones del tessting y diseñar casos de prueba de alto nivel.</a:t>
          </a:r>
        </a:p>
      </dgm:t>
    </dgm:pt>
    <dgm:pt modelId="{83E7334D-07C1-4E74-931F-7F2422F45B87}" type="parTrans" cxnId="{FCCB1BA4-62DE-4F35-9AD3-9A395869A772}">
      <dgm:prSet/>
      <dgm:spPr/>
      <dgm:t>
        <a:bodyPr/>
        <a:lstStyle/>
        <a:p>
          <a:endParaRPr lang="es-CL" sz="3200"/>
        </a:p>
      </dgm:t>
    </dgm:pt>
    <dgm:pt modelId="{206B7B1C-1986-4B26-A99C-2376F28551EB}" type="sibTrans" cxnId="{FCCB1BA4-62DE-4F35-9AD3-9A395869A772}">
      <dgm:prSet/>
      <dgm:spPr/>
      <dgm:t>
        <a:bodyPr/>
        <a:lstStyle/>
        <a:p>
          <a:endParaRPr lang="es-CL" sz="3200"/>
        </a:p>
      </dgm:t>
    </dgm:pt>
    <dgm:pt modelId="{F2C335AA-E9F4-4CAA-BEB1-84E0B7A3BA5F}">
      <dgm:prSet custT="1"/>
      <dgm:spPr/>
      <dgm:t>
        <a:bodyPr/>
        <a:lstStyle/>
        <a:p>
          <a:r>
            <a:rPr lang="es-CL" sz="1600" dirty="0"/>
            <a:t>Finalizar, implementar y priorizar los casos de prueba.</a:t>
          </a:r>
        </a:p>
      </dgm:t>
    </dgm:pt>
    <dgm:pt modelId="{6A5C8FF6-67AE-4370-BC27-F2E1D2632F7B}" type="parTrans" cxnId="{3943B948-5462-4534-A9D9-FF84AE830D8E}">
      <dgm:prSet/>
      <dgm:spPr/>
      <dgm:t>
        <a:bodyPr/>
        <a:lstStyle/>
        <a:p>
          <a:endParaRPr lang="es-CL" sz="3200"/>
        </a:p>
      </dgm:t>
    </dgm:pt>
    <dgm:pt modelId="{2603DEF6-D7C0-484F-866C-B14544EDB58F}" type="sibTrans" cxnId="{3943B948-5462-4534-A9D9-FF84AE830D8E}">
      <dgm:prSet/>
      <dgm:spPr/>
      <dgm:t>
        <a:bodyPr/>
        <a:lstStyle/>
        <a:p>
          <a:endParaRPr lang="es-CL" sz="3200"/>
        </a:p>
      </dgm:t>
    </dgm:pt>
    <dgm:pt modelId="{D7428DF5-86E5-46FF-AEEC-D7889C86DEE3}">
      <dgm:prSet custT="1"/>
      <dgm:spPr/>
      <dgm:t>
        <a:bodyPr/>
        <a:lstStyle/>
        <a:p>
          <a:r>
            <a:rPr lang="es-CL" sz="1600" dirty="0"/>
            <a:t>Crear datos de prueba.</a:t>
          </a:r>
        </a:p>
      </dgm:t>
    </dgm:pt>
    <dgm:pt modelId="{3A3A5CE6-5F3F-4A71-8DF6-80ED6FE985C9}" type="parTrans" cxnId="{18237759-3193-4DE6-AFD9-02F5595EF782}">
      <dgm:prSet/>
      <dgm:spPr/>
      <dgm:t>
        <a:bodyPr/>
        <a:lstStyle/>
        <a:p>
          <a:endParaRPr lang="es-CL" sz="3200"/>
        </a:p>
      </dgm:t>
    </dgm:pt>
    <dgm:pt modelId="{2979C1B2-5C6B-49EC-A4F5-7CBA93E10A1B}" type="sibTrans" cxnId="{18237759-3193-4DE6-AFD9-02F5595EF782}">
      <dgm:prSet/>
      <dgm:spPr/>
      <dgm:t>
        <a:bodyPr/>
        <a:lstStyle/>
        <a:p>
          <a:endParaRPr lang="es-CL" sz="3200"/>
        </a:p>
      </dgm:t>
    </dgm:pt>
    <dgm:pt modelId="{2CDA7179-6737-4FE4-8EB0-CCAE3BB619DA}">
      <dgm:prSet custT="1"/>
      <dgm:spPr/>
      <dgm:t>
        <a:bodyPr/>
        <a:lstStyle/>
        <a:p>
          <a:r>
            <a:rPr lang="es-CL" sz="1600" dirty="0"/>
            <a:t>Configurar el entorno y ejecutar las pruebas.</a:t>
          </a:r>
        </a:p>
      </dgm:t>
    </dgm:pt>
    <dgm:pt modelId="{A68BEB34-138A-4D9B-AB88-83754DC07D68}" type="parTrans" cxnId="{11B33A97-A4EC-404B-BC17-72E58E4D1CB0}">
      <dgm:prSet/>
      <dgm:spPr/>
      <dgm:t>
        <a:bodyPr/>
        <a:lstStyle/>
        <a:p>
          <a:endParaRPr lang="es-CL" sz="3200"/>
        </a:p>
      </dgm:t>
    </dgm:pt>
    <dgm:pt modelId="{B727574A-C946-4566-B456-C66E8DDCDE43}" type="sibTrans" cxnId="{11B33A97-A4EC-404B-BC17-72E58E4D1CB0}">
      <dgm:prSet/>
      <dgm:spPr/>
      <dgm:t>
        <a:bodyPr/>
        <a:lstStyle/>
        <a:p>
          <a:endParaRPr lang="es-CL" sz="3200"/>
        </a:p>
      </dgm:t>
    </dgm:pt>
    <dgm:pt modelId="{B8703344-C7EE-4DA3-835B-D94CFA493174}">
      <dgm:prSet custT="1"/>
      <dgm:spPr/>
      <dgm:t>
        <a:bodyPr/>
        <a:lstStyle/>
        <a:p>
          <a:r>
            <a:rPr lang="es-CL" sz="1600" dirty="0"/>
            <a:t>Registrar resultados obtenidos en la ejecución de las pruebas.</a:t>
          </a:r>
        </a:p>
      </dgm:t>
    </dgm:pt>
    <dgm:pt modelId="{1F6533C0-CCF9-45C0-8A84-D0D3077A23A4}" type="parTrans" cxnId="{105D45DA-1A81-42E9-8498-9A02EB0B1086}">
      <dgm:prSet/>
      <dgm:spPr/>
      <dgm:t>
        <a:bodyPr/>
        <a:lstStyle/>
        <a:p>
          <a:endParaRPr lang="es-CL" sz="3200"/>
        </a:p>
      </dgm:t>
    </dgm:pt>
    <dgm:pt modelId="{4367E255-F227-4989-9E46-43D0E27B6212}" type="sibTrans" cxnId="{105D45DA-1A81-42E9-8498-9A02EB0B1086}">
      <dgm:prSet/>
      <dgm:spPr/>
      <dgm:t>
        <a:bodyPr/>
        <a:lstStyle/>
        <a:p>
          <a:endParaRPr lang="es-CL" sz="3200"/>
        </a:p>
      </dgm:t>
    </dgm:pt>
    <dgm:pt modelId="{8E145AE9-232A-42D8-BB20-23DAE72C34C8}" type="pres">
      <dgm:prSet presAssocID="{9B13E33C-1A0B-4DC7-831C-DB5EFB3B9B13}" presName="linear" presStyleCnt="0">
        <dgm:presLayoutVars>
          <dgm:dir/>
          <dgm:animLvl val="lvl"/>
          <dgm:resizeHandles val="exact"/>
        </dgm:presLayoutVars>
      </dgm:prSet>
      <dgm:spPr/>
    </dgm:pt>
    <dgm:pt modelId="{411D7E33-5184-4C88-B3D8-CD853C273A91}" type="pres">
      <dgm:prSet presAssocID="{D8CBA614-506A-4D7A-B222-70F650C5C31B}" presName="parentLin" presStyleCnt="0"/>
      <dgm:spPr/>
    </dgm:pt>
    <dgm:pt modelId="{B16F7C28-C022-4EB6-AA77-A8A839D8312F}" type="pres">
      <dgm:prSet presAssocID="{D8CBA614-506A-4D7A-B222-70F650C5C31B}" presName="parentLeftMargin" presStyleLbl="node1" presStyleIdx="0" presStyleCnt="3"/>
      <dgm:spPr/>
    </dgm:pt>
    <dgm:pt modelId="{676C4229-4850-46B0-A1FC-C1615B5D3E5D}" type="pres">
      <dgm:prSet presAssocID="{D8CBA614-506A-4D7A-B222-70F650C5C31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D55094A-B79F-4112-BEE7-811F4F602EA7}" type="pres">
      <dgm:prSet presAssocID="{D8CBA614-506A-4D7A-B222-70F650C5C31B}" presName="negativeSpace" presStyleCnt="0"/>
      <dgm:spPr/>
    </dgm:pt>
    <dgm:pt modelId="{D3EE4D7C-75FA-4974-AFEA-A2AB62160E53}" type="pres">
      <dgm:prSet presAssocID="{D8CBA614-506A-4D7A-B222-70F650C5C31B}" presName="childText" presStyleLbl="conFgAcc1" presStyleIdx="0" presStyleCnt="3">
        <dgm:presLayoutVars>
          <dgm:bulletEnabled val="1"/>
        </dgm:presLayoutVars>
      </dgm:prSet>
      <dgm:spPr/>
    </dgm:pt>
    <dgm:pt modelId="{6BE4470B-18A7-452D-A43A-D6C0382D8C3B}" type="pres">
      <dgm:prSet presAssocID="{CFED1F5A-0E12-4A0F-AE53-B0C3B96A1F82}" presName="spaceBetweenRectangles" presStyleCnt="0"/>
      <dgm:spPr/>
    </dgm:pt>
    <dgm:pt modelId="{986C8ED1-2BBE-4D79-BE3F-23B395BC0D4E}" type="pres">
      <dgm:prSet presAssocID="{865C9390-45B4-41A0-BD44-6AB9738DEB99}" presName="parentLin" presStyleCnt="0"/>
      <dgm:spPr/>
    </dgm:pt>
    <dgm:pt modelId="{91844C11-E617-4B43-B14A-B9057A7ABFBE}" type="pres">
      <dgm:prSet presAssocID="{865C9390-45B4-41A0-BD44-6AB9738DEB99}" presName="parentLeftMargin" presStyleLbl="node1" presStyleIdx="0" presStyleCnt="3"/>
      <dgm:spPr/>
    </dgm:pt>
    <dgm:pt modelId="{D1B22CDC-B553-4A6B-BEC0-99476F455767}" type="pres">
      <dgm:prSet presAssocID="{865C9390-45B4-41A0-BD44-6AB9738DEB9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5F3FE9A-7C0E-4A84-8C4E-D8164E69BF5B}" type="pres">
      <dgm:prSet presAssocID="{865C9390-45B4-41A0-BD44-6AB9738DEB99}" presName="negativeSpace" presStyleCnt="0"/>
      <dgm:spPr/>
    </dgm:pt>
    <dgm:pt modelId="{D614D3C4-BFBA-4834-9355-1DE061478C60}" type="pres">
      <dgm:prSet presAssocID="{865C9390-45B4-41A0-BD44-6AB9738DEB99}" presName="childText" presStyleLbl="conFgAcc1" presStyleIdx="1" presStyleCnt="3">
        <dgm:presLayoutVars>
          <dgm:bulletEnabled val="1"/>
        </dgm:presLayoutVars>
      </dgm:prSet>
      <dgm:spPr/>
    </dgm:pt>
    <dgm:pt modelId="{EA5B146B-C30B-4D9F-A6E9-84615252C760}" type="pres">
      <dgm:prSet presAssocID="{DFEA0B77-1FAD-4057-AE8A-63AC57FC4014}" presName="spaceBetweenRectangles" presStyleCnt="0"/>
      <dgm:spPr/>
    </dgm:pt>
    <dgm:pt modelId="{EDC2FEE6-3FA3-4609-A874-614F8FEB03B8}" type="pres">
      <dgm:prSet presAssocID="{B543B374-600E-40B6-B5F3-952A59EDABCB}" presName="parentLin" presStyleCnt="0"/>
      <dgm:spPr/>
    </dgm:pt>
    <dgm:pt modelId="{1690541D-1256-4303-A146-1F68DEBDAD0F}" type="pres">
      <dgm:prSet presAssocID="{B543B374-600E-40B6-B5F3-952A59EDABCB}" presName="parentLeftMargin" presStyleLbl="node1" presStyleIdx="1" presStyleCnt="3"/>
      <dgm:spPr/>
    </dgm:pt>
    <dgm:pt modelId="{9F2A5AB8-5078-4B0F-B94E-1775D9975693}" type="pres">
      <dgm:prSet presAssocID="{B543B374-600E-40B6-B5F3-952A59EDABC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62E6CCF-6513-49FA-9F4C-51B94094B092}" type="pres">
      <dgm:prSet presAssocID="{B543B374-600E-40B6-B5F3-952A59EDABCB}" presName="negativeSpace" presStyleCnt="0"/>
      <dgm:spPr/>
    </dgm:pt>
    <dgm:pt modelId="{72D79AA1-1A39-446A-B191-EAB30B92937C}" type="pres">
      <dgm:prSet presAssocID="{B543B374-600E-40B6-B5F3-952A59EDABC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DD862A26-C0BD-4345-A7DF-77A36AC002AC}" srcId="{D8CBA614-506A-4D7A-B222-70F650C5C31B}" destId="{ECDFE479-191F-47ED-85F7-65915B09C31A}" srcOrd="0" destOrd="0" parTransId="{01E06384-C7F8-4209-912F-2D32EDC635FB}" sibTransId="{A46DAC58-349F-492A-82EC-CEA20767EF14}"/>
    <dgm:cxn modelId="{98B29437-DCBD-4237-9C1E-AD6DB0C5A163}" type="presOf" srcId="{9B13E33C-1A0B-4DC7-831C-DB5EFB3B9B13}" destId="{8E145AE9-232A-42D8-BB20-23DAE72C34C8}" srcOrd="0" destOrd="0" presId="urn:microsoft.com/office/officeart/2005/8/layout/list1"/>
    <dgm:cxn modelId="{0E643B38-5B8B-4718-9F95-4A3F78DB9033}" type="presOf" srcId="{F2C335AA-E9F4-4CAA-BEB1-84E0B7A3BA5F}" destId="{72D79AA1-1A39-446A-B191-EAB30B92937C}" srcOrd="0" destOrd="0" presId="urn:microsoft.com/office/officeart/2005/8/layout/list1"/>
    <dgm:cxn modelId="{941C935E-0A1A-440B-8EE7-7FE79B21C6C6}" srcId="{9B13E33C-1A0B-4DC7-831C-DB5EFB3B9B13}" destId="{D8CBA614-506A-4D7A-B222-70F650C5C31B}" srcOrd="0" destOrd="0" parTransId="{4D732269-7F94-4E11-A76C-3C368AB474CD}" sibTransId="{CFED1F5A-0E12-4A0F-AE53-B0C3B96A1F82}"/>
    <dgm:cxn modelId="{3943B948-5462-4534-A9D9-FF84AE830D8E}" srcId="{B543B374-600E-40B6-B5F3-952A59EDABCB}" destId="{F2C335AA-E9F4-4CAA-BEB1-84E0B7A3BA5F}" srcOrd="0" destOrd="0" parTransId="{6A5C8FF6-67AE-4370-BC27-F2E1D2632F7B}" sibTransId="{2603DEF6-D7C0-484F-866C-B14544EDB58F}"/>
    <dgm:cxn modelId="{B6D92E4F-3F10-4D82-9CE7-BAB710CF2C61}" type="presOf" srcId="{865C9390-45B4-41A0-BD44-6AB9738DEB99}" destId="{D1B22CDC-B553-4A6B-BEC0-99476F455767}" srcOrd="1" destOrd="0" presId="urn:microsoft.com/office/officeart/2005/8/layout/list1"/>
    <dgm:cxn modelId="{65C2816F-F98A-4999-85DD-69735D82F64B}" type="presOf" srcId="{D7428DF5-86E5-46FF-AEEC-D7889C86DEE3}" destId="{72D79AA1-1A39-446A-B191-EAB30B92937C}" srcOrd="0" destOrd="1" presId="urn:microsoft.com/office/officeart/2005/8/layout/list1"/>
    <dgm:cxn modelId="{9647AE51-5F95-4F5C-B169-FF75CF663C7C}" type="presOf" srcId="{B543B374-600E-40B6-B5F3-952A59EDABCB}" destId="{9F2A5AB8-5078-4B0F-B94E-1775D9975693}" srcOrd="1" destOrd="0" presId="urn:microsoft.com/office/officeart/2005/8/layout/list1"/>
    <dgm:cxn modelId="{FC5F3455-2BA4-40CE-97FB-1490F824967E}" type="presOf" srcId="{2CDA7179-6737-4FE4-8EB0-CCAE3BB619DA}" destId="{72D79AA1-1A39-446A-B191-EAB30B92937C}" srcOrd="0" destOrd="2" presId="urn:microsoft.com/office/officeart/2005/8/layout/list1"/>
    <dgm:cxn modelId="{18237759-3193-4DE6-AFD9-02F5595EF782}" srcId="{B543B374-600E-40B6-B5F3-952A59EDABCB}" destId="{D7428DF5-86E5-46FF-AEEC-D7889C86DEE3}" srcOrd="1" destOrd="0" parTransId="{3A3A5CE6-5F3F-4A71-8DF6-80ED6FE985C9}" sibTransId="{2979C1B2-5C6B-49EC-A4F5-7CBA93E10A1B}"/>
    <dgm:cxn modelId="{63A7B988-328A-4495-A83E-2FF20AF365B4}" type="presOf" srcId="{B543B374-600E-40B6-B5F3-952A59EDABCB}" destId="{1690541D-1256-4303-A146-1F68DEBDAD0F}" srcOrd="0" destOrd="0" presId="urn:microsoft.com/office/officeart/2005/8/layout/list1"/>
    <dgm:cxn modelId="{11B33A97-A4EC-404B-BC17-72E58E4D1CB0}" srcId="{B543B374-600E-40B6-B5F3-952A59EDABCB}" destId="{2CDA7179-6737-4FE4-8EB0-CCAE3BB619DA}" srcOrd="2" destOrd="0" parTransId="{A68BEB34-138A-4D9B-AB88-83754DC07D68}" sibTransId="{B727574A-C946-4566-B456-C66E8DDCDE43}"/>
    <dgm:cxn modelId="{F690239D-2353-4DE4-BC33-7DBC722EDB33}" type="presOf" srcId="{8434AD57-BC9A-43FA-9001-64A2C6317F94}" destId="{D614D3C4-BFBA-4834-9355-1DE061478C60}" srcOrd="0" destOrd="0" presId="urn:microsoft.com/office/officeart/2005/8/layout/list1"/>
    <dgm:cxn modelId="{FCCB1BA4-62DE-4F35-9AD3-9A395869A772}" srcId="{865C9390-45B4-41A0-BD44-6AB9738DEB99}" destId="{95CFBBE3-0458-47B6-96BD-F04630EE1618}" srcOrd="1" destOrd="0" parTransId="{83E7334D-07C1-4E74-931F-7F2422F45B87}" sibTransId="{206B7B1C-1986-4B26-A99C-2376F28551EB}"/>
    <dgm:cxn modelId="{9420C4AA-62B9-4504-A7B9-145EEFE11E9F}" srcId="{9B13E33C-1A0B-4DC7-831C-DB5EFB3B9B13}" destId="{865C9390-45B4-41A0-BD44-6AB9738DEB99}" srcOrd="1" destOrd="0" parTransId="{0ED4EE15-3EBD-4483-8415-0227E8B21781}" sibTransId="{DFEA0B77-1FAD-4057-AE8A-63AC57FC4014}"/>
    <dgm:cxn modelId="{CBDF4CAF-C382-463D-914A-AF3C0CAC9886}" type="presOf" srcId="{B8703344-C7EE-4DA3-835B-D94CFA493174}" destId="{72D79AA1-1A39-446A-B191-EAB30B92937C}" srcOrd="0" destOrd="3" presId="urn:microsoft.com/office/officeart/2005/8/layout/list1"/>
    <dgm:cxn modelId="{756AA2B2-F480-4B1C-9250-8520DFC93592}" srcId="{9B13E33C-1A0B-4DC7-831C-DB5EFB3B9B13}" destId="{B543B374-600E-40B6-B5F3-952A59EDABCB}" srcOrd="2" destOrd="0" parTransId="{DD17D2A3-55A1-4B9B-AC7A-01B6C7A4EA0F}" sibTransId="{8320B950-799F-449A-8098-C71A9048AE02}"/>
    <dgm:cxn modelId="{DBA0F7B7-EF3F-4E03-BC41-3446D3AA0C4D}" type="presOf" srcId="{ECDFE479-191F-47ED-85F7-65915B09C31A}" destId="{D3EE4D7C-75FA-4974-AFEA-A2AB62160E53}" srcOrd="0" destOrd="0" presId="urn:microsoft.com/office/officeart/2005/8/layout/list1"/>
    <dgm:cxn modelId="{3396E5BC-94C1-4B73-863F-51AC7DBF97D7}" type="presOf" srcId="{A816E5F7-34EF-4279-BDDF-F6F00C191EB9}" destId="{D3EE4D7C-75FA-4974-AFEA-A2AB62160E53}" srcOrd="0" destOrd="1" presId="urn:microsoft.com/office/officeart/2005/8/layout/list1"/>
    <dgm:cxn modelId="{4BB536C4-9791-4B6F-91BB-D1F47C01F940}" type="presOf" srcId="{D8CBA614-506A-4D7A-B222-70F650C5C31B}" destId="{B16F7C28-C022-4EB6-AA77-A8A839D8312F}" srcOrd="0" destOrd="0" presId="urn:microsoft.com/office/officeart/2005/8/layout/list1"/>
    <dgm:cxn modelId="{C6CBFECB-9BAD-46DB-9855-78A04CE4815E}" type="presOf" srcId="{95CFBBE3-0458-47B6-96BD-F04630EE1618}" destId="{D614D3C4-BFBA-4834-9355-1DE061478C60}" srcOrd="0" destOrd="1" presId="urn:microsoft.com/office/officeart/2005/8/layout/list1"/>
    <dgm:cxn modelId="{5209F1D7-6AA0-475C-8813-DD5E0F455158}" srcId="{865C9390-45B4-41A0-BD44-6AB9738DEB99}" destId="{8434AD57-BC9A-43FA-9001-64A2C6317F94}" srcOrd="0" destOrd="0" parTransId="{23B1B168-5DC3-4A5A-810D-6F049BEE1C86}" sibTransId="{AD074BCF-8900-4A92-8EDB-ABFC5B47E4D8}"/>
    <dgm:cxn modelId="{105D45DA-1A81-42E9-8498-9A02EB0B1086}" srcId="{B543B374-600E-40B6-B5F3-952A59EDABCB}" destId="{B8703344-C7EE-4DA3-835B-D94CFA493174}" srcOrd="3" destOrd="0" parTransId="{1F6533C0-CCF9-45C0-8A84-D0D3077A23A4}" sibTransId="{4367E255-F227-4989-9E46-43D0E27B6212}"/>
    <dgm:cxn modelId="{F81925E8-9B8A-48CE-BFF3-53BEBD47C981}" type="presOf" srcId="{D8CBA614-506A-4D7A-B222-70F650C5C31B}" destId="{676C4229-4850-46B0-A1FC-C1615B5D3E5D}" srcOrd="1" destOrd="0" presId="urn:microsoft.com/office/officeart/2005/8/layout/list1"/>
    <dgm:cxn modelId="{F0148BF1-E797-47B8-8C21-F6A2AEE154E4}" type="presOf" srcId="{865C9390-45B4-41A0-BD44-6AB9738DEB99}" destId="{91844C11-E617-4B43-B14A-B9057A7ABFBE}" srcOrd="0" destOrd="0" presId="urn:microsoft.com/office/officeart/2005/8/layout/list1"/>
    <dgm:cxn modelId="{51E185F3-7A49-4AA1-9960-20705AC39D2F}" srcId="{D8CBA614-506A-4D7A-B222-70F650C5C31B}" destId="{A816E5F7-34EF-4279-BDDF-F6F00C191EB9}" srcOrd="1" destOrd="0" parTransId="{267EA83E-908D-43F6-8F92-FE5DE63D7039}" sibTransId="{6A2074A8-89FC-45B2-9E0A-DEC781514C7E}"/>
    <dgm:cxn modelId="{A7B9859B-1E48-435E-B751-A04D36B09F44}" type="presParOf" srcId="{8E145AE9-232A-42D8-BB20-23DAE72C34C8}" destId="{411D7E33-5184-4C88-B3D8-CD853C273A91}" srcOrd="0" destOrd="0" presId="urn:microsoft.com/office/officeart/2005/8/layout/list1"/>
    <dgm:cxn modelId="{8029727C-84D4-49EC-8E18-D080348D789A}" type="presParOf" srcId="{411D7E33-5184-4C88-B3D8-CD853C273A91}" destId="{B16F7C28-C022-4EB6-AA77-A8A839D8312F}" srcOrd="0" destOrd="0" presId="urn:microsoft.com/office/officeart/2005/8/layout/list1"/>
    <dgm:cxn modelId="{3317E5C4-F8B3-4E97-9E5D-C5666585FD60}" type="presParOf" srcId="{411D7E33-5184-4C88-B3D8-CD853C273A91}" destId="{676C4229-4850-46B0-A1FC-C1615B5D3E5D}" srcOrd="1" destOrd="0" presId="urn:microsoft.com/office/officeart/2005/8/layout/list1"/>
    <dgm:cxn modelId="{F6CD5A36-0429-425D-AAF4-6BF5A018ADA9}" type="presParOf" srcId="{8E145AE9-232A-42D8-BB20-23DAE72C34C8}" destId="{ED55094A-B79F-4112-BEE7-811F4F602EA7}" srcOrd="1" destOrd="0" presId="urn:microsoft.com/office/officeart/2005/8/layout/list1"/>
    <dgm:cxn modelId="{03D76B00-98CB-4DCD-8FCF-4C05FFFF19EB}" type="presParOf" srcId="{8E145AE9-232A-42D8-BB20-23DAE72C34C8}" destId="{D3EE4D7C-75FA-4974-AFEA-A2AB62160E53}" srcOrd="2" destOrd="0" presId="urn:microsoft.com/office/officeart/2005/8/layout/list1"/>
    <dgm:cxn modelId="{BF8274C1-3892-49A6-87A3-E95995461E0C}" type="presParOf" srcId="{8E145AE9-232A-42D8-BB20-23DAE72C34C8}" destId="{6BE4470B-18A7-452D-A43A-D6C0382D8C3B}" srcOrd="3" destOrd="0" presId="urn:microsoft.com/office/officeart/2005/8/layout/list1"/>
    <dgm:cxn modelId="{468AF36E-5031-49E0-B6CF-8BA608C207BC}" type="presParOf" srcId="{8E145AE9-232A-42D8-BB20-23DAE72C34C8}" destId="{986C8ED1-2BBE-4D79-BE3F-23B395BC0D4E}" srcOrd="4" destOrd="0" presId="urn:microsoft.com/office/officeart/2005/8/layout/list1"/>
    <dgm:cxn modelId="{D2F7E8CD-A0A9-4AF3-8463-39ACDDB499F4}" type="presParOf" srcId="{986C8ED1-2BBE-4D79-BE3F-23B395BC0D4E}" destId="{91844C11-E617-4B43-B14A-B9057A7ABFBE}" srcOrd="0" destOrd="0" presId="urn:microsoft.com/office/officeart/2005/8/layout/list1"/>
    <dgm:cxn modelId="{598BA62D-EC90-4A57-AF1C-26AEBCE0FE21}" type="presParOf" srcId="{986C8ED1-2BBE-4D79-BE3F-23B395BC0D4E}" destId="{D1B22CDC-B553-4A6B-BEC0-99476F455767}" srcOrd="1" destOrd="0" presId="urn:microsoft.com/office/officeart/2005/8/layout/list1"/>
    <dgm:cxn modelId="{276BB9D8-426E-4811-B33E-B352883FC7FF}" type="presParOf" srcId="{8E145AE9-232A-42D8-BB20-23DAE72C34C8}" destId="{45F3FE9A-7C0E-4A84-8C4E-D8164E69BF5B}" srcOrd="5" destOrd="0" presId="urn:microsoft.com/office/officeart/2005/8/layout/list1"/>
    <dgm:cxn modelId="{F37982DB-39A9-44F4-B0F2-81E3293B43A1}" type="presParOf" srcId="{8E145AE9-232A-42D8-BB20-23DAE72C34C8}" destId="{D614D3C4-BFBA-4834-9355-1DE061478C60}" srcOrd="6" destOrd="0" presId="urn:microsoft.com/office/officeart/2005/8/layout/list1"/>
    <dgm:cxn modelId="{CE2011AE-0E70-4F9F-B14C-1108DCBBFFC3}" type="presParOf" srcId="{8E145AE9-232A-42D8-BB20-23DAE72C34C8}" destId="{EA5B146B-C30B-4D9F-A6E9-84615252C760}" srcOrd="7" destOrd="0" presId="urn:microsoft.com/office/officeart/2005/8/layout/list1"/>
    <dgm:cxn modelId="{37D2A158-20A2-4044-9157-D8CCB9CCC103}" type="presParOf" srcId="{8E145AE9-232A-42D8-BB20-23DAE72C34C8}" destId="{EDC2FEE6-3FA3-4609-A874-614F8FEB03B8}" srcOrd="8" destOrd="0" presId="urn:microsoft.com/office/officeart/2005/8/layout/list1"/>
    <dgm:cxn modelId="{CB99E56B-61D5-49B4-944E-11DF113F1072}" type="presParOf" srcId="{EDC2FEE6-3FA3-4609-A874-614F8FEB03B8}" destId="{1690541D-1256-4303-A146-1F68DEBDAD0F}" srcOrd="0" destOrd="0" presId="urn:microsoft.com/office/officeart/2005/8/layout/list1"/>
    <dgm:cxn modelId="{D9F5032C-AF35-4B8E-BF2C-B0C3A1FA1C77}" type="presParOf" srcId="{EDC2FEE6-3FA3-4609-A874-614F8FEB03B8}" destId="{9F2A5AB8-5078-4B0F-B94E-1775D9975693}" srcOrd="1" destOrd="0" presId="urn:microsoft.com/office/officeart/2005/8/layout/list1"/>
    <dgm:cxn modelId="{EDAE88DE-F502-4F3B-A576-2FE4689CB189}" type="presParOf" srcId="{8E145AE9-232A-42D8-BB20-23DAE72C34C8}" destId="{562E6CCF-6513-49FA-9F4C-51B94094B092}" srcOrd="9" destOrd="0" presId="urn:microsoft.com/office/officeart/2005/8/layout/list1"/>
    <dgm:cxn modelId="{F7412549-1CFA-441C-8870-4EE2FCF29567}" type="presParOf" srcId="{8E145AE9-232A-42D8-BB20-23DAE72C34C8}" destId="{72D79AA1-1A39-446A-B191-EAB30B92937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B13E33C-1A0B-4DC7-831C-DB5EFB3B9B13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L"/>
        </a:p>
      </dgm:t>
    </dgm:pt>
    <dgm:pt modelId="{23D8FB8C-8871-4E4B-B53A-E9EAEA9AEC1F}">
      <dgm:prSet custT="1"/>
      <dgm:spPr/>
      <dgm:t>
        <a:bodyPr/>
        <a:lstStyle/>
        <a:p>
          <a:r>
            <a:rPr lang="es-CL" sz="2400" dirty="0"/>
            <a:t>Evaluación de los criterios de salida y elaboración de informes.</a:t>
          </a:r>
        </a:p>
      </dgm:t>
    </dgm:pt>
    <dgm:pt modelId="{ADF839B2-FD85-4994-B8CD-14AE0A79EA26}" type="parTrans" cxnId="{ADAD130B-7FBE-4F89-BCE1-6C8C418DB50E}">
      <dgm:prSet/>
      <dgm:spPr/>
      <dgm:t>
        <a:bodyPr/>
        <a:lstStyle/>
        <a:p>
          <a:endParaRPr lang="es-CL" sz="3200"/>
        </a:p>
      </dgm:t>
    </dgm:pt>
    <dgm:pt modelId="{568FE842-2561-40AE-8128-5C7DF8AF9B77}" type="sibTrans" cxnId="{ADAD130B-7FBE-4F89-BCE1-6C8C418DB50E}">
      <dgm:prSet custT="1"/>
      <dgm:spPr/>
      <dgm:t>
        <a:bodyPr/>
        <a:lstStyle/>
        <a:p>
          <a:endParaRPr lang="es-CL" sz="3200"/>
        </a:p>
      </dgm:t>
    </dgm:pt>
    <dgm:pt modelId="{AB0819DF-BF43-4752-8DB2-62C1DCFA62DF}">
      <dgm:prSet custT="1"/>
      <dgm:spPr/>
      <dgm:t>
        <a:bodyPr/>
        <a:lstStyle/>
        <a:p>
          <a:r>
            <a:rPr lang="es-CL" sz="2400" dirty="0"/>
            <a:t>Actividades de cierre</a:t>
          </a:r>
        </a:p>
      </dgm:t>
    </dgm:pt>
    <dgm:pt modelId="{96653E2E-0AF1-4DE5-9F8B-CAA7744C27E4}" type="parTrans" cxnId="{45BEE0FC-1002-4664-A177-DE113851694C}">
      <dgm:prSet/>
      <dgm:spPr/>
      <dgm:t>
        <a:bodyPr/>
        <a:lstStyle/>
        <a:p>
          <a:endParaRPr lang="es-CL" sz="3200"/>
        </a:p>
      </dgm:t>
    </dgm:pt>
    <dgm:pt modelId="{5DF3291D-2EF2-4353-BA92-3E0AF2BDFBCA}" type="sibTrans" cxnId="{45BEE0FC-1002-4664-A177-DE113851694C}">
      <dgm:prSet/>
      <dgm:spPr/>
      <dgm:t>
        <a:bodyPr/>
        <a:lstStyle/>
        <a:p>
          <a:endParaRPr lang="es-CL" sz="3200"/>
        </a:p>
      </dgm:t>
    </dgm:pt>
    <dgm:pt modelId="{B4F85C04-FC37-457F-B307-6A81621DAED1}">
      <dgm:prSet custT="1"/>
      <dgm:spPr/>
      <dgm:t>
        <a:bodyPr/>
        <a:lstStyle/>
        <a:p>
          <a:r>
            <a:rPr lang="es-CL" sz="1600" dirty="0"/>
            <a:t>Verificar los registros de las pruebas contra los criterios especificados en el plan de pruebas.</a:t>
          </a:r>
        </a:p>
      </dgm:t>
    </dgm:pt>
    <dgm:pt modelId="{C7EB3732-FEF7-4130-998D-AE55B3E3ACB4}" type="parTrans" cxnId="{AF073E4A-F5A7-481F-84CB-0B521329228E}">
      <dgm:prSet/>
      <dgm:spPr/>
      <dgm:t>
        <a:bodyPr/>
        <a:lstStyle/>
        <a:p>
          <a:endParaRPr lang="es-CL" sz="3200"/>
        </a:p>
      </dgm:t>
    </dgm:pt>
    <dgm:pt modelId="{011502A5-91CD-49F8-BAD4-B4EC6770AFFD}" type="sibTrans" cxnId="{AF073E4A-F5A7-481F-84CB-0B521329228E}">
      <dgm:prSet/>
      <dgm:spPr/>
      <dgm:t>
        <a:bodyPr/>
        <a:lstStyle/>
        <a:p>
          <a:endParaRPr lang="es-CL" sz="3200"/>
        </a:p>
      </dgm:t>
    </dgm:pt>
    <dgm:pt modelId="{8820EE10-D749-4CA0-B8E5-6E40B9715002}">
      <dgm:prSet custT="1"/>
      <dgm:spPr/>
      <dgm:t>
        <a:bodyPr/>
        <a:lstStyle/>
        <a:p>
          <a:r>
            <a:rPr lang="es-CL" sz="1600" dirty="0"/>
            <a:t>Evaluar si es necesario mas test o si los criterios especificados deben cambiar.</a:t>
          </a:r>
        </a:p>
      </dgm:t>
    </dgm:pt>
    <dgm:pt modelId="{5E54AB36-DA58-4470-9472-B1F71F2D1D28}" type="parTrans" cxnId="{E552F24D-40F9-4DA9-BEA8-094D2D1D7649}">
      <dgm:prSet/>
      <dgm:spPr/>
      <dgm:t>
        <a:bodyPr/>
        <a:lstStyle/>
        <a:p>
          <a:endParaRPr lang="es-CL" sz="3200"/>
        </a:p>
      </dgm:t>
    </dgm:pt>
    <dgm:pt modelId="{4576AF44-D6A2-4E91-B6AC-23AA63057D81}" type="sibTrans" cxnId="{E552F24D-40F9-4DA9-BEA8-094D2D1D7649}">
      <dgm:prSet/>
      <dgm:spPr/>
      <dgm:t>
        <a:bodyPr/>
        <a:lstStyle/>
        <a:p>
          <a:endParaRPr lang="es-CL" sz="3200"/>
        </a:p>
      </dgm:t>
    </dgm:pt>
    <dgm:pt modelId="{5FA30B2C-DFDA-4822-8CA9-FFA561AF863C}">
      <dgm:prSet custT="1"/>
      <dgm:spPr/>
      <dgm:t>
        <a:bodyPr/>
        <a:lstStyle/>
        <a:p>
          <a:r>
            <a:rPr lang="es-CL" sz="1600" dirty="0"/>
            <a:t>Generar un reporte con un resumen del test.</a:t>
          </a:r>
        </a:p>
      </dgm:t>
    </dgm:pt>
    <dgm:pt modelId="{1D29C070-49E2-4230-B7C4-F97B4C28CDDF}" type="parTrans" cxnId="{2985D483-9E25-45F6-9DE1-18E771C18A79}">
      <dgm:prSet/>
      <dgm:spPr/>
      <dgm:t>
        <a:bodyPr/>
        <a:lstStyle/>
        <a:p>
          <a:endParaRPr lang="es-CL" sz="3200"/>
        </a:p>
      </dgm:t>
    </dgm:pt>
    <dgm:pt modelId="{25CFAFAA-1657-4899-AA96-B409673F4A80}" type="sibTrans" cxnId="{2985D483-9E25-45F6-9DE1-18E771C18A79}">
      <dgm:prSet/>
      <dgm:spPr/>
      <dgm:t>
        <a:bodyPr/>
        <a:lstStyle/>
        <a:p>
          <a:endParaRPr lang="es-CL" sz="3200"/>
        </a:p>
      </dgm:t>
    </dgm:pt>
    <dgm:pt modelId="{BAFC06CA-4C3C-4932-8960-7DC603EA351C}">
      <dgm:prSet custT="1"/>
      <dgm:spPr/>
      <dgm:t>
        <a:bodyPr/>
        <a:lstStyle/>
        <a:p>
          <a:r>
            <a:rPr lang="es-CL" sz="1600" dirty="0"/>
            <a:t>Recopilar  los datos de las actividades de pruebas finalizadas con el objetivo de consolidar la experiencia, los productos de prueba, los hechos y las cifras</a:t>
          </a:r>
        </a:p>
      </dgm:t>
    </dgm:pt>
    <dgm:pt modelId="{3E68FFA4-3EBA-47AB-ACB6-2174939ABD41}" type="parTrans" cxnId="{0F1E59E9-F99C-450C-A8FE-C3B038BD36E6}">
      <dgm:prSet/>
      <dgm:spPr/>
      <dgm:t>
        <a:bodyPr/>
        <a:lstStyle/>
        <a:p>
          <a:endParaRPr lang="es-CL" sz="3200"/>
        </a:p>
      </dgm:t>
    </dgm:pt>
    <dgm:pt modelId="{C096D709-6208-44F0-BC83-44F9360AB321}" type="sibTrans" cxnId="{0F1E59E9-F99C-450C-A8FE-C3B038BD36E6}">
      <dgm:prSet/>
      <dgm:spPr/>
      <dgm:t>
        <a:bodyPr/>
        <a:lstStyle/>
        <a:p>
          <a:endParaRPr lang="es-CL" sz="3200"/>
        </a:p>
      </dgm:t>
    </dgm:pt>
    <dgm:pt modelId="{8E145AE9-232A-42D8-BB20-23DAE72C34C8}" type="pres">
      <dgm:prSet presAssocID="{9B13E33C-1A0B-4DC7-831C-DB5EFB3B9B13}" presName="linear" presStyleCnt="0">
        <dgm:presLayoutVars>
          <dgm:dir/>
          <dgm:animLvl val="lvl"/>
          <dgm:resizeHandles val="exact"/>
        </dgm:presLayoutVars>
      </dgm:prSet>
      <dgm:spPr/>
    </dgm:pt>
    <dgm:pt modelId="{A3D68B9B-BF9C-41F7-9EE0-E0C4237FC541}" type="pres">
      <dgm:prSet presAssocID="{23D8FB8C-8871-4E4B-B53A-E9EAEA9AEC1F}" presName="parentLin" presStyleCnt="0"/>
      <dgm:spPr/>
    </dgm:pt>
    <dgm:pt modelId="{F2B25EFC-4650-4987-BB5B-3EEA24E4ADD5}" type="pres">
      <dgm:prSet presAssocID="{23D8FB8C-8871-4E4B-B53A-E9EAEA9AEC1F}" presName="parentLeftMargin" presStyleLbl="node1" presStyleIdx="0" presStyleCnt="2"/>
      <dgm:spPr/>
    </dgm:pt>
    <dgm:pt modelId="{EDDE7B5F-58CC-465C-80E1-E48FEED69D31}" type="pres">
      <dgm:prSet presAssocID="{23D8FB8C-8871-4E4B-B53A-E9EAEA9AEC1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56FFD2-DE72-4EE4-81B9-ED01C1FC2B0A}" type="pres">
      <dgm:prSet presAssocID="{23D8FB8C-8871-4E4B-B53A-E9EAEA9AEC1F}" presName="negativeSpace" presStyleCnt="0"/>
      <dgm:spPr/>
    </dgm:pt>
    <dgm:pt modelId="{13469AEF-E1B3-4702-99FD-39B416072F1F}" type="pres">
      <dgm:prSet presAssocID="{23D8FB8C-8871-4E4B-B53A-E9EAEA9AEC1F}" presName="childText" presStyleLbl="conFgAcc1" presStyleIdx="0" presStyleCnt="2">
        <dgm:presLayoutVars>
          <dgm:bulletEnabled val="1"/>
        </dgm:presLayoutVars>
      </dgm:prSet>
      <dgm:spPr/>
    </dgm:pt>
    <dgm:pt modelId="{C20F4907-167D-4321-BC3D-D69996FA8BB2}" type="pres">
      <dgm:prSet presAssocID="{568FE842-2561-40AE-8128-5C7DF8AF9B77}" presName="spaceBetweenRectangles" presStyleCnt="0"/>
      <dgm:spPr/>
    </dgm:pt>
    <dgm:pt modelId="{2C28EE6A-54B9-441F-BDDB-94B25F7CF43A}" type="pres">
      <dgm:prSet presAssocID="{AB0819DF-BF43-4752-8DB2-62C1DCFA62DF}" presName="parentLin" presStyleCnt="0"/>
      <dgm:spPr/>
    </dgm:pt>
    <dgm:pt modelId="{33006791-2C71-4F70-BA88-D9CA6CD8310D}" type="pres">
      <dgm:prSet presAssocID="{AB0819DF-BF43-4752-8DB2-62C1DCFA62DF}" presName="parentLeftMargin" presStyleLbl="node1" presStyleIdx="0" presStyleCnt="2"/>
      <dgm:spPr/>
    </dgm:pt>
    <dgm:pt modelId="{EA5465F5-F55F-444B-A4C8-991007D8EC3E}" type="pres">
      <dgm:prSet presAssocID="{AB0819DF-BF43-4752-8DB2-62C1DCFA62D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14A79FD-B3C1-4D68-8A7D-CFB1DAC9B11F}" type="pres">
      <dgm:prSet presAssocID="{AB0819DF-BF43-4752-8DB2-62C1DCFA62DF}" presName="negativeSpace" presStyleCnt="0"/>
      <dgm:spPr/>
    </dgm:pt>
    <dgm:pt modelId="{73239D6C-E4AD-4039-825B-A24542CB565B}" type="pres">
      <dgm:prSet presAssocID="{AB0819DF-BF43-4752-8DB2-62C1DCFA62DF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DAD130B-7FBE-4F89-BCE1-6C8C418DB50E}" srcId="{9B13E33C-1A0B-4DC7-831C-DB5EFB3B9B13}" destId="{23D8FB8C-8871-4E4B-B53A-E9EAEA9AEC1F}" srcOrd="0" destOrd="0" parTransId="{ADF839B2-FD85-4994-B8CD-14AE0A79EA26}" sibTransId="{568FE842-2561-40AE-8128-5C7DF8AF9B77}"/>
    <dgm:cxn modelId="{03B0B92C-0F9B-4FA2-8667-7C9C76FD4DEE}" type="presOf" srcId="{BAFC06CA-4C3C-4932-8960-7DC603EA351C}" destId="{73239D6C-E4AD-4039-825B-A24542CB565B}" srcOrd="0" destOrd="0" presId="urn:microsoft.com/office/officeart/2005/8/layout/list1"/>
    <dgm:cxn modelId="{98B29437-DCBD-4237-9C1E-AD6DB0C5A163}" type="presOf" srcId="{9B13E33C-1A0B-4DC7-831C-DB5EFB3B9B13}" destId="{8E145AE9-232A-42D8-BB20-23DAE72C34C8}" srcOrd="0" destOrd="0" presId="urn:microsoft.com/office/officeart/2005/8/layout/list1"/>
    <dgm:cxn modelId="{60AD6A48-862D-4B8E-8A90-F1A7FAD4F538}" type="presOf" srcId="{B4F85C04-FC37-457F-B307-6A81621DAED1}" destId="{13469AEF-E1B3-4702-99FD-39B416072F1F}" srcOrd="0" destOrd="0" presId="urn:microsoft.com/office/officeart/2005/8/layout/list1"/>
    <dgm:cxn modelId="{AF073E4A-F5A7-481F-84CB-0B521329228E}" srcId="{23D8FB8C-8871-4E4B-B53A-E9EAEA9AEC1F}" destId="{B4F85C04-FC37-457F-B307-6A81621DAED1}" srcOrd="0" destOrd="0" parTransId="{C7EB3732-FEF7-4130-998D-AE55B3E3ACB4}" sibTransId="{011502A5-91CD-49F8-BAD4-B4EC6770AFFD}"/>
    <dgm:cxn modelId="{E552F24D-40F9-4DA9-BEA8-094D2D1D7649}" srcId="{23D8FB8C-8871-4E4B-B53A-E9EAEA9AEC1F}" destId="{8820EE10-D749-4CA0-B8E5-6E40B9715002}" srcOrd="1" destOrd="0" parTransId="{5E54AB36-DA58-4470-9472-B1F71F2D1D28}" sibTransId="{4576AF44-D6A2-4E91-B6AC-23AA63057D81}"/>
    <dgm:cxn modelId="{2985D483-9E25-45F6-9DE1-18E771C18A79}" srcId="{23D8FB8C-8871-4E4B-B53A-E9EAEA9AEC1F}" destId="{5FA30B2C-DFDA-4822-8CA9-FFA561AF863C}" srcOrd="2" destOrd="0" parTransId="{1D29C070-49E2-4230-B7C4-F97B4C28CDDF}" sibTransId="{25CFAFAA-1657-4899-AA96-B409673F4A80}"/>
    <dgm:cxn modelId="{5C66679B-5C87-4591-BEC3-222013FA4335}" type="presOf" srcId="{8820EE10-D749-4CA0-B8E5-6E40B9715002}" destId="{13469AEF-E1B3-4702-99FD-39B416072F1F}" srcOrd="0" destOrd="1" presId="urn:microsoft.com/office/officeart/2005/8/layout/list1"/>
    <dgm:cxn modelId="{2E258F9D-96D4-4E5F-A45F-73A99E2581FA}" type="presOf" srcId="{23D8FB8C-8871-4E4B-B53A-E9EAEA9AEC1F}" destId="{F2B25EFC-4650-4987-BB5B-3EEA24E4ADD5}" srcOrd="0" destOrd="0" presId="urn:microsoft.com/office/officeart/2005/8/layout/list1"/>
    <dgm:cxn modelId="{45E4759E-731F-413F-95DB-409D98E08347}" type="presOf" srcId="{23D8FB8C-8871-4E4B-B53A-E9EAEA9AEC1F}" destId="{EDDE7B5F-58CC-465C-80E1-E48FEED69D31}" srcOrd="1" destOrd="0" presId="urn:microsoft.com/office/officeart/2005/8/layout/list1"/>
    <dgm:cxn modelId="{EF25E5BF-C2EA-42EE-9F99-819BD5E8538E}" type="presOf" srcId="{5FA30B2C-DFDA-4822-8CA9-FFA561AF863C}" destId="{13469AEF-E1B3-4702-99FD-39B416072F1F}" srcOrd="0" destOrd="2" presId="urn:microsoft.com/office/officeart/2005/8/layout/list1"/>
    <dgm:cxn modelId="{AA8CDEE3-2683-428B-BF80-B04FFF3B99E7}" type="presOf" srcId="{AB0819DF-BF43-4752-8DB2-62C1DCFA62DF}" destId="{33006791-2C71-4F70-BA88-D9CA6CD8310D}" srcOrd="0" destOrd="0" presId="urn:microsoft.com/office/officeart/2005/8/layout/list1"/>
    <dgm:cxn modelId="{0F1E59E9-F99C-450C-A8FE-C3B038BD36E6}" srcId="{AB0819DF-BF43-4752-8DB2-62C1DCFA62DF}" destId="{BAFC06CA-4C3C-4932-8960-7DC603EA351C}" srcOrd="0" destOrd="0" parTransId="{3E68FFA4-3EBA-47AB-ACB6-2174939ABD41}" sibTransId="{C096D709-6208-44F0-BC83-44F9360AB321}"/>
    <dgm:cxn modelId="{08C78CF2-C261-4151-8241-27D4E87E1144}" type="presOf" srcId="{AB0819DF-BF43-4752-8DB2-62C1DCFA62DF}" destId="{EA5465F5-F55F-444B-A4C8-991007D8EC3E}" srcOrd="1" destOrd="0" presId="urn:microsoft.com/office/officeart/2005/8/layout/list1"/>
    <dgm:cxn modelId="{45BEE0FC-1002-4664-A177-DE113851694C}" srcId="{9B13E33C-1A0B-4DC7-831C-DB5EFB3B9B13}" destId="{AB0819DF-BF43-4752-8DB2-62C1DCFA62DF}" srcOrd="1" destOrd="0" parTransId="{96653E2E-0AF1-4DE5-9F8B-CAA7744C27E4}" sibTransId="{5DF3291D-2EF2-4353-BA92-3E0AF2BDFBCA}"/>
    <dgm:cxn modelId="{35B8D93B-B467-4427-AF00-11827C44A813}" type="presParOf" srcId="{8E145AE9-232A-42D8-BB20-23DAE72C34C8}" destId="{A3D68B9B-BF9C-41F7-9EE0-E0C4237FC541}" srcOrd="0" destOrd="0" presId="urn:microsoft.com/office/officeart/2005/8/layout/list1"/>
    <dgm:cxn modelId="{619BE8AB-7B05-4B3F-ABCB-62AAF396A60C}" type="presParOf" srcId="{A3D68B9B-BF9C-41F7-9EE0-E0C4237FC541}" destId="{F2B25EFC-4650-4987-BB5B-3EEA24E4ADD5}" srcOrd="0" destOrd="0" presId="urn:microsoft.com/office/officeart/2005/8/layout/list1"/>
    <dgm:cxn modelId="{F946FE59-FD87-4059-86C3-B85DF03CC2EA}" type="presParOf" srcId="{A3D68B9B-BF9C-41F7-9EE0-E0C4237FC541}" destId="{EDDE7B5F-58CC-465C-80E1-E48FEED69D31}" srcOrd="1" destOrd="0" presId="urn:microsoft.com/office/officeart/2005/8/layout/list1"/>
    <dgm:cxn modelId="{CA7ABE36-66C6-48B7-87EE-E98BBA53D8D7}" type="presParOf" srcId="{8E145AE9-232A-42D8-BB20-23DAE72C34C8}" destId="{DA56FFD2-DE72-4EE4-81B9-ED01C1FC2B0A}" srcOrd="1" destOrd="0" presId="urn:microsoft.com/office/officeart/2005/8/layout/list1"/>
    <dgm:cxn modelId="{0FA5D5ED-9BF9-46DE-974A-C5CF6192FF9E}" type="presParOf" srcId="{8E145AE9-232A-42D8-BB20-23DAE72C34C8}" destId="{13469AEF-E1B3-4702-99FD-39B416072F1F}" srcOrd="2" destOrd="0" presId="urn:microsoft.com/office/officeart/2005/8/layout/list1"/>
    <dgm:cxn modelId="{1749E9AD-6018-4DCE-8602-3FC3414CC459}" type="presParOf" srcId="{8E145AE9-232A-42D8-BB20-23DAE72C34C8}" destId="{C20F4907-167D-4321-BC3D-D69996FA8BB2}" srcOrd="3" destOrd="0" presId="urn:microsoft.com/office/officeart/2005/8/layout/list1"/>
    <dgm:cxn modelId="{0DE40809-FF3C-4CB7-88DE-D0FAEC80DA5B}" type="presParOf" srcId="{8E145AE9-232A-42D8-BB20-23DAE72C34C8}" destId="{2C28EE6A-54B9-441F-BDDB-94B25F7CF43A}" srcOrd="4" destOrd="0" presId="urn:microsoft.com/office/officeart/2005/8/layout/list1"/>
    <dgm:cxn modelId="{5DC5BF90-417E-4295-B8CE-D78C518B407C}" type="presParOf" srcId="{2C28EE6A-54B9-441F-BDDB-94B25F7CF43A}" destId="{33006791-2C71-4F70-BA88-D9CA6CD8310D}" srcOrd="0" destOrd="0" presId="urn:microsoft.com/office/officeart/2005/8/layout/list1"/>
    <dgm:cxn modelId="{FEECC0AC-2B0B-4A3A-B25F-4CE4F4DCE50E}" type="presParOf" srcId="{2C28EE6A-54B9-441F-BDDB-94B25F7CF43A}" destId="{EA5465F5-F55F-444B-A4C8-991007D8EC3E}" srcOrd="1" destOrd="0" presId="urn:microsoft.com/office/officeart/2005/8/layout/list1"/>
    <dgm:cxn modelId="{04775A2F-06E7-498E-81B2-077FEC71BA08}" type="presParOf" srcId="{8E145AE9-232A-42D8-BB20-23DAE72C34C8}" destId="{414A79FD-B3C1-4D68-8A7D-CFB1DAC9B11F}" srcOrd="5" destOrd="0" presId="urn:microsoft.com/office/officeart/2005/8/layout/list1"/>
    <dgm:cxn modelId="{EEB8BCE1-EC48-4450-9FE9-9CC19D6ACF4F}" type="presParOf" srcId="{8E145AE9-232A-42D8-BB20-23DAE72C34C8}" destId="{73239D6C-E4AD-4039-825B-A24542CB565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B95EA4-2BF4-4AED-9AFE-5DB723A1FBBB}">
      <dsp:nvSpPr>
        <dsp:cNvPr id="0" name=""/>
        <dsp:cNvSpPr/>
      </dsp:nvSpPr>
      <dsp:spPr>
        <a:xfrm>
          <a:off x="0" y="325894"/>
          <a:ext cx="8229600" cy="12190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Verifica el cumplimiento de los requerimientos de negocio en el software. </a:t>
          </a:r>
        </a:p>
      </dsp:txBody>
      <dsp:txXfrm>
        <a:off x="0" y="325894"/>
        <a:ext cx="8229600" cy="1219049"/>
      </dsp:txXfrm>
    </dsp:sp>
    <dsp:sp modelId="{DE33EC65-C918-40F9-AD81-CCBD7AD6A25C}">
      <dsp:nvSpPr>
        <dsp:cNvPr id="0" name=""/>
        <dsp:cNvSpPr/>
      </dsp:nvSpPr>
      <dsp:spPr>
        <a:xfrm>
          <a:off x="411480" y="60214"/>
          <a:ext cx="5760719" cy="5313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400" kern="1200" dirty="0"/>
            <a:t>Testing Funcional</a:t>
          </a:r>
        </a:p>
      </dsp:txBody>
      <dsp:txXfrm>
        <a:off x="437419" y="86153"/>
        <a:ext cx="5708841" cy="479482"/>
      </dsp:txXfrm>
    </dsp:sp>
    <dsp:sp modelId="{3CFD298F-54C6-45DC-B2AE-3B1BDF5EDFF5}">
      <dsp:nvSpPr>
        <dsp:cNvPr id="0" name=""/>
        <dsp:cNvSpPr/>
      </dsp:nvSpPr>
      <dsp:spPr>
        <a:xfrm>
          <a:off x="0" y="1907824"/>
          <a:ext cx="8229600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Verifica el cumplimiento de los requerimientos no funcionales en el software, como seguridad, velocidad, etc.</a:t>
          </a:r>
        </a:p>
      </dsp:txBody>
      <dsp:txXfrm>
        <a:off x="0" y="1907824"/>
        <a:ext cx="8229600" cy="1559250"/>
      </dsp:txXfrm>
    </dsp:sp>
    <dsp:sp modelId="{32D9D737-CBA7-4F40-918F-ED2D00943451}">
      <dsp:nvSpPr>
        <dsp:cNvPr id="0" name=""/>
        <dsp:cNvSpPr/>
      </dsp:nvSpPr>
      <dsp:spPr>
        <a:xfrm>
          <a:off x="411480" y="1642144"/>
          <a:ext cx="5760719" cy="5313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400" kern="1200" dirty="0"/>
            <a:t>Testing No Funcional</a:t>
          </a:r>
        </a:p>
      </dsp:txBody>
      <dsp:txXfrm>
        <a:off x="437419" y="1668083"/>
        <a:ext cx="5708841" cy="479482"/>
      </dsp:txXfrm>
    </dsp:sp>
    <dsp:sp modelId="{F65DAC48-DC78-41B3-B0F5-3614D010B656}">
      <dsp:nvSpPr>
        <dsp:cNvPr id="0" name=""/>
        <dsp:cNvSpPr/>
      </dsp:nvSpPr>
      <dsp:spPr>
        <a:xfrm>
          <a:off x="0" y="3829954"/>
          <a:ext cx="8229600" cy="12190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400" kern="1200" dirty="0"/>
            <a:t>Verifica y mide el código fuente del software y estructura del sisitema</a:t>
          </a:r>
          <a:r>
            <a:rPr lang="es-CL" sz="1400" kern="1200" dirty="0"/>
            <a:t>.</a:t>
          </a:r>
        </a:p>
      </dsp:txBody>
      <dsp:txXfrm>
        <a:off x="0" y="3829954"/>
        <a:ext cx="8229600" cy="1219049"/>
      </dsp:txXfrm>
    </dsp:sp>
    <dsp:sp modelId="{4860065C-AC34-407B-B586-8BD3B90633A5}">
      <dsp:nvSpPr>
        <dsp:cNvPr id="0" name=""/>
        <dsp:cNvSpPr/>
      </dsp:nvSpPr>
      <dsp:spPr>
        <a:xfrm>
          <a:off x="411480" y="3564274"/>
          <a:ext cx="5760719" cy="5313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400" kern="1200" dirty="0"/>
            <a:t>Estructura de Código</a:t>
          </a:r>
        </a:p>
      </dsp:txBody>
      <dsp:txXfrm>
        <a:off x="437419" y="3590213"/>
        <a:ext cx="5708841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5B084B-F989-4704-8121-55EE520CAB0F}">
      <dsp:nvSpPr>
        <dsp:cNvPr id="0" name=""/>
        <dsp:cNvSpPr/>
      </dsp:nvSpPr>
      <dsp:spPr>
        <a:xfrm>
          <a:off x="0" y="364234"/>
          <a:ext cx="8229600" cy="21136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458216" rIns="6387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Se realizan cuando se le hace un cambio a un SW que ya lleva tiempo operando.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Confirmación: verifica que se corrigió el defecto.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Regresión: verifica que la corrección realizada no provoco defectos en otra área del SW.</a:t>
          </a:r>
        </a:p>
      </dsp:txBody>
      <dsp:txXfrm>
        <a:off x="0" y="364234"/>
        <a:ext cx="8229600" cy="2113649"/>
      </dsp:txXfrm>
    </dsp:sp>
    <dsp:sp modelId="{8466B9DB-23CC-4305-8DA6-E340BEFF0B15}">
      <dsp:nvSpPr>
        <dsp:cNvPr id="0" name=""/>
        <dsp:cNvSpPr/>
      </dsp:nvSpPr>
      <dsp:spPr>
        <a:xfrm>
          <a:off x="411480" y="39514"/>
          <a:ext cx="5760719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/>
            <a:t>Testing de confirmación y regresión</a:t>
          </a:r>
        </a:p>
      </dsp:txBody>
      <dsp:txXfrm>
        <a:off x="443183" y="71217"/>
        <a:ext cx="5697313" cy="586034"/>
      </dsp:txXfrm>
    </dsp:sp>
    <dsp:sp modelId="{22D44BA1-E2EB-4066-8A86-ABFB91EF11AB}">
      <dsp:nvSpPr>
        <dsp:cNvPr id="0" name=""/>
        <dsp:cNvSpPr/>
      </dsp:nvSpPr>
      <dsp:spPr>
        <a:xfrm>
          <a:off x="0" y="2921404"/>
          <a:ext cx="8229600" cy="21482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458216" rIns="6387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Se realizan pruebas a SW que ya son parte de producción cuando: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El amiente de producción ha sido renovado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El entorno de trabajo se ha corregido, modificado o ampliado.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2000" kern="1200" dirty="0"/>
            <a:t>El SW se ha mantenido</a:t>
          </a:r>
        </a:p>
      </dsp:txBody>
      <dsp:txXfrm>
        <a:off x="0" y="2921404"/>
        <a:ext cx="8229600" cy="2148299"/>
      </dsp:txXfrm>
    </dsp:sp>
    <dsp:sp modelId="{8A088536-8F9B-4805-B855-BA9220C61F85}">
      <dsp:nvSpPr>
        <dsp:cNvPr id="0" name=""/>
        <dsp:cNvSpPr/>
      </dsp:nvSpPr>
      <dsp:spPr>
        <a:xfrm>
          <a:off x="411480" y="2596683"/>
          <a:ext cx="5760719" cy="6494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/>
            <a:t>Test de mantención</a:t>
          </a:r>
        </a:p>
      </dsp:txBody>
      <dsp:txXfrm>
        <a:off x="443183" y="2628386"/>
        <a:ext cx="5697313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EE4D7C-75FA-4974-AFEA-A2AB62160E53}">
      <dsp:nvSpPr>
        <dsp:cNvPr id="0" name=""/>
        <dsp:cNvSpPr/>
      </dsp:nvSpPr>
      <dsp:spPr>
        <a:xfrm>
          <a:off x="0" y="269492"/>
          <a:ext cx="8229600" cy="11780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0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La planificación define objetivos, estimaciones, actividades, riesgos y calendarización.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El control compara el progreso real de las pruebas con la planificación e informa el estado de las pruebas.</a:t>
          </a:r>
        </a:p>
      </dsp:txBody>
      <dsp:txXfrm>
        <a:off x="0" y="269492"/>
        <a:ext cx="8229600" cy="1178099"/>
      </dsp:txXfrm>
    </dsp:sp>
    <dsp:sp modelId="{676C4229-4850-46B0-A1FC-C1615B5D3E5D}">
      <dsp:nvSpPr>
        <dsp:cNvPr id="0" name=""/>
        <dsp:cNvSpPr/>
      </dsp:nvSpPr>
      <dsp:spPr>
        <a:xfrm>
          <a:off x="411480" y="18572"/>
          <a:ext cx="5760719" cy="50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 dirty="0"/>
            <a:t>Planificación y control</a:t>
          </a:r>
        </a:p>
      </dsp:txBody>
      <dsp:txXfrm>
        <a:off x="435978" y="43070"/>
        <a:ext cx="5711723" cy="452844"/>
      </dsp:txXfrm>
    </dsp:sp>
    <dsp:sp modelId="{D614D3C4-BFBA-4834-9355-1DE061478C60}">
      <dsp:nvSpPr>
        <dsp:cNvPr id="0" name=""/>
        <dsp:cNvSpPr/>
      </dsp:nvSpPr>
      <dsp:spPr>
        <a:xfrm>
          <a:off x="0" y="1790312"/>
          <a:ext cx="8229600" cy="11780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Revisar y analizar requerimientos, riesgos, especificaciones, aquitectura, diseños, especificaciones de interfaz, etc.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Identificar las condiciones del tessting y diseñar casos de prueba de alto nivel.</a:t>
          </a:r>
        </a:p>
      </dsp:txBody>
      <dsp:txXfrm>
        <a:off x="0" y="1790312"/>
        <a:ext cx="8229600" cy="1178099"/>
      </dsp:txXfrm>
    </dsp:sp>
    <dsp:sp modelId="{D1B22CDC-B553-4A6B-BEC0-99476F455767}">
      <dsp:nvSpPr>
        <dsp:cNvPr id="0" name=""/>
        <dsp:cNvSpPr/>
      </dsp:nvSpPr>
      <dsp:spPr>
        <a:xfrm>
          <a:off x="411480" y="1539392"/>
          <a:ext cx="5760719" cy="50184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/>
            <a:t>Análisis y diseño</a:t>
          </a:r>
          <a:endParaRPr lang="es-CL" sz="2000" kern="1200" dirty="0"/>
        </a:p>
      </dsp:txBody>
      <dsp:txXfrm>
        <a:off x="435978" y="1563890"/>
        <a:ext cx="5711723" cy="452844"/>
      </dsp:txXfrm>
    </dsp:sp>
    <dsp:sp modelId="{72D79AA1-1A39-446A-B191-EAB30B92937C}">
      <dsp:nvSpPr>
        <dsp:cNvPr id="0" name=""/>
        <dsp:cNvSpPr/>
      </dsp:nvSpPr>
      <dsp:spPr>
        <a:xfrm>
          <a:off x="0" y="3311132"/>
          <a:ext cx="8229600" cy="14726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54076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Finalizar, implementar y priorizar los casos de prueba.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Crear datos de prueba.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Configurar el entorno y ejecutar las pruebas.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Registrar resultados obtenidos en la ejecución de las pruebas.</a:t>
          </a:r>
        </a:p>
      </dsp:txBody>
      <dsp:txXfrm>
        <a:off x="0" y="3311132"/>
        <a:ext cx="8229600" cy="1472624"/>
      </dsp:txXfrm>
    </dsp:sp>
    <dsp:sp modelId="{9F2A5AB8-5078-4B0F-B94E-1775D9975693}">
      <dsp:nvSpPr>
        <dsp:cNvPr id="0" name=""/>
        <dsp:cNvSpPr/>
      </dsp:nvSpPr>
      <dsp:spPr>
        <a:xfrm>
          <a:off x="411480" y="3060212"/>
          <a:ext cx="5760719" cy="50184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000" kern="1200"/>
            <a:t>Implementación y ejecución</a:t>
          </a:r>
          <a:endParaRPr lang="es-CL" sz="2000" kern="1200" dirty="0"/>
        </a:p>
      </dsp:txBody>
      <dsp:txXfrm>
        <a:off x="435978" y="3084710"/>
        <a:ext cx="5711723" cy="4528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469AEF-E1B3-4702-99FD-39B416072F1F}">
      <dsp:nvSpPr>
        <dsp:cNvPr id="0" name=""/>
        <dsp:cNvSpPr/>
      </dsp:nvSpPr>
      <dsp:spPr>
        <a:xfrm>
          <a:off x="0" y="611515"/>
          <a:ext cx="8229600" cy="19372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8539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Verificar los registros de las pruebas contra los criterios especificados en el plan de pruebas.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Evaluar si es necesario mas test o si los criterios especificados deben cambiar.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Generar un reporte con un resumen del test.</a:t>
          </a:r>
        </a:p>
      </dsp:txBody>
      <dsp:txXfrm>
        <a:off x="0" y="611515"/>
        <a:ext cx="8229600" cy="1937249"/>
      </dsp:txXfrm>
    </dsp:sp>
    <dsp:sp modelId="{EDDE7B5F-58CC-465C-80E1-E48FEED69D31}">
      <dsp:nvSpPr>
        <dsp:cNvPr id="0" name=""/>
        <dsp:cNvSpPr/>
      </dsp:nvSpPr>
      <dsp:spPr>
        <a:xfrm>
          <a:off x="411480" y="6355"/>
          <a:ext cx="5760719" cy="1210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400" kern="1200" dirty="0"/>
            <a:t>Evaluación de los criterios de salida y elaboración de informes.</a:t>
          </a:r>
        </a:p>
      </dsp:txBody>
      <dsp:txXfrm>
        <a:off x="470563" y="65438"/>
        <a:ext cx="5642553" cy="1092154"/>
      </dsp:txXfrm>
    </dsp:sp>
    <dsp:sp modelId="{73239D6C-E4AD-4039-825B-A24542CB565B}">
      <dsp:nvSpPr>
        <dsp:cNvPr id="0" name=""/>
        <dsp:cNvSpPr/>
      </dsp:nvSpPr>
      <dsp:spPr>
        <a:xfrm>
          <a:off x="0" y="3375324"/>
          <a:ext cx="8229600" cy="1420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8539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600" kern="1200" dirty="0"/>
            <a:t>Recopilar  los datos de las actividades de pruebas finalizadas con el objetivo de consolidar la experiencia, los productos de prueba, los hechos y las cifras</a:t>
          </a:r>
        </a:p>
      </dsp:txBody>
      <dsp:txXfrm>
        <a:off x="0" y="3375324"/>
        <a:ext cx="8229600" cy="1420650"/>
      </dsp:txXfrm>
    </dsp:sp>
    <dsp:sp modelId="{EA5465F5-F55F-444B-A4C8-991007D8EC3E}">
      <dsp:nvSpPr>
        <dsp:cNvPr id="0" name=""/>
        <dsp:cNvSpPr/>
      </dsp:nvSpPr>
      <dsp:spPr>
        <a:xfrm>
          <a:off x="411480" y="2770164"/>
          <a:ext cx="5760719" cy="12103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2400" kern="1200" dirty="0"/>
            <a:t>Actividades de cierre</a:t>
          </a:r>
        </a:p>
      </dsp:txBody>
      <dsp:txXfrm>
        <a:off x="470563" y="2829247"/>
        <a:ext cx="5642553" cy="1092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jpeg>
</file>

<file path=ppt/media/image17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7449C-1D65-4912-A5ED-BBF26BB1698D}" type="datetimeFigureOut">
              <a:rPr lang="es-CL" smtClean="0"/>
              <a:t>20-08-2022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3AFFF-470B-4146-855C-10D473FE657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945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Son</a:t>
            </a:r>
            <a:r>
              <a:rPr lang="es-ES_tradnl" baseline="0" dirty="0"/>
              <a:t> muy comunes al realizar control de calidad al proceso de desarrollo de sw. Revisiones a la documentación, al cumplimiento del proceso, auditoria al código, etc.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90402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AR" b="1" dirty="0"/>
              <a:t>¿Qué es el Testing de Software?</a:t>
            </a:r>
          </a:p>
          <a:p>
            <a:pPr marL="0" indent="0">
              <a:buNone/>
            </a:pPr>
            <a:r>
              <a:rPr lang="es-AR" dirty="0"/>
              <a:t>Decir</a:t>
            </a:r>
            <a:r>
              <a:rPr lang="es-AR" baseline="0" dirty="0"/>
              <a:t> que el Testing es </a:t>
            </a:r>
            <a:r>
              <a:rPr lang="es-AR" dirty="0"/>
              <a:t>Verificar si el software esta correcto no es suficiente</a:t>
            </a:r>
            <a:r>
              <a:rPr lang="es-AR" baseline="0" dirty="0"/>
              <a:t> dado que e</a:t>
            </a:r>
            <a:r>
              <a:rPr lang="es-AR" dirty="0"/>
              <a:t>l Testin</a:t>
            </a:r>
            <a:r>
              <a:rPr lang="es-AR" baseline="0" dirty="0"/>
              <a:t>g de Software es un proceso que tiene una serie de actividades asociadas a el.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34865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es-AR" baseline="0" dirty="0"/>
              <a:t>Esta relacionado al ciclo de vida del software, se ha observado que muchos defectos se encuentran en la toma de requerimientos, diseño, etc. no solo en la programación del SW.</a:t>
            </a:r>
          </a:p>
          <a:p>
            <a:pPr marL="171450" indent="-171450">
              <a:buFontTx/>
              <a:buChar char="-"/>
            </a:pPr>
            <a:r>
              <a:rPr lang="es-AR" baseline="0" dirty="0"/>
              <a:t>Es estático y dinámico. Dinámico cuando ejecutamos el código del SW para realizar el Test y estático cuando realizamos pruebas a documentación, estadísticas, etc.</a:t>
            </a:r>
          </a:p>
          <a:p>
            <a:pPr marL="171450" indent="-171450">
              <a:buFontTx/>
              <a:buChar char="-"/>
            </a:pPr>
            <a:r>
              <a:rPr lang="es-AR" baseline="0" dirty="0"/>
              <a:t>Se planifica. Se realiza una planificación de todas las actividades que se realizarán antes, durante y después del test.</a:t>
            </a:r>
          </a:p>
          <a:p>
            <a:pPr marL="171450" indent="-171450">
              <a:buFontTx/>
              <a:buChar char="-"/>
            </a:pPr>
            <a:r>
              <a:rPr lang="es-AR" baseline="0" dirty="0"/>
              <a:t>Se prepara. Se debe escoger que Testing se va a realizar, seleccionar las condiciones del test y diseñar los casos de prueba.</a:t>
            </a:r>
          </a:p>
          <a:p>
            <a:pPr marL="171450" indent="-171450">
              <a:buFontTx/>
              <a:buChar char="-"/>
            </a:pPr>
            <a:r>
              <a:rPr lang="es-AR" baseline="0" dirty="0"/>
              <a:t>Se evalúa. Se deben revisar los resultados las pruebas realizadas.</a:t>
            </a:r>
          </a:p>
          <a:p>
            <a:pPr marL="171450" indent="-171450">
              <a:buFontTx/>
              <a:buChar char="-"/>
            </a:pPr>
            <a:r>
              <a:rPr lang="es-AR" baseline="0" dirty="0"/>
              <a:t>No solo se realizan pruebas al producto, sino también a los requerimientos, especificaciones de diseño, documentos de operación, material de capacitación. </a:t>
            </a:r>
          </a:p>
          <a:p>
            <a:pPr marL="0" indent="0">
              <a:buFontTx/>
              <a:buNone/>
            </a:pPr>
            <a:r>
              <a:rPr lang="es-AR" baseline="0" dirty="0"/>
              <a:t>Tanto el Testing dinámico como el estático es necesario.</a:t>
            </a: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4786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20/08/2022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20/08/2022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20/08/2022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800" b="1" dirty="0">
                <a:solidFill>
                  <a:srgbClr val="0A253E"/>
                </a:solidFill>
                <a:latin typeface="Candara"/>
                <a:cs typeface="Candara"/>
              </a:rPr>
              <a:t>Tipos, técnicas y proceso de pruebas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chemeClr val="bg1"/>
                </a:solidFill>
                <a:latin typeface="Candara"/>
                <a:cs typeface="Candara"/>
              </a:rPr>
              <a:t>Procesos de prueba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57200" y="1600201"/>
            <a:ext cx="7867934" cy="41318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s-ES_tradnl" sz="2800" dirty="0"/>
              <a:t>Es un </a:t>
            </a:r>
            <a:r>
              <a:rPr lang="es-ES_tradnl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proceso</a:t>
            </a:r>
            <a:r>
              <a:rPr lang="es-ES_tradnl" sz="2800" dirty="0"/>
              <a:t> y como todo proceso, esta compuesto de un conjunto de actividades que permiten verificar y validar la calidad de un software.</a:t>
            </a:r>
            <a:endParaRPr lang="es-AR" sz="2800" dirty="0"/>
          </a:p>
          <a:p>
            <a:pPr algn="just"/>
            <a:r>
              <a:rPr lang="es-AR" sz="2800" dirty="0"/>
              <a:t>Permite:</a:t>
            </a:r>
          </a:p>
          <a:p>
            <a:pPr lvl="1" algn="just"/>
            <a:r>
              <a:rPr lang="es-AR" sz="2400" dirty="0"/>
              <a:t>Determinar si un software es de </a:t>
            </a:r>
            <a:r>
              <a:rPr lang="es-A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calidad</a:t>
            </a:r>
            <a:r>
              <a:rPr lang="es-AR" sz="2400" dirty="0"/>
              <a:t>.</a:t>
            </a:r>
          </a:p>
          <a:p>
            <a:pPr lvl="1" algn="just"/>
            <a:r>
              <a:rPr lang="es-AR" sz="2400" dirty="0"/>
              <a:t>Realizar un </a:t>
            </a:r>
            <a:r>
              <a:rPr lang="es-A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</a:t>
            </a:r>
            <a:r>
              <a:rPr lang="es-AR" sz="2400" dirty="0"/>
              <a:t> al SW y determina si este cumple con los requerimientos funcionales y no funcionales. </a:t>
            </a:r>
          </a:p>
          <a:p>
            <a:pPr lvl="1" algn="just"/>
            <a:r>
              <a:rPr lang="es-AR" sz="2400" dirty="0"/>
              <a:t>Demostrar que el SW </a:t>
            </a:r>
            <a:r>
              <a:rPr lang="es-A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cumple el propósito</a:t>
            </a:r>
            <a:r>
              <a:rPr lang="es-AR" sz="2400" dirty="0"/>
              <a:t>, con lo que se espera que haga y sus expectativas.</a:t>
            </a:r>
          </a:p>
          <a:p>
            <a:pPr lvl="1" algn="just"/>
            <a:r>
              <a:rPr lang="es-AR" sz="2400" dirty="0"/>
              <a:t>Detectar defectos y permitir que sean </a:t>
            </a:r>
            <a:r>
              <a:rPr lang="es-A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corregidos</a:t>
            </a:r>
            <a:r>
              <a:rPr lang="es-AR" sz="2400" dirty="0"/>
              <a:t>.</a:t>
            </a:r>
          </a:p>
          <a:p>
            <a:pPr lvl="1" algn="just"/>
            <a:r>
              <a:rPr lang="es-A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Determinar</a:t>
            </a:r>
            <a:r>
              <a:rPr lang="es-AR" sz="2400" dirty="0"/>
              <a:t> si el SW esta apto o no para su uso. </a:t>
            </a:r>
          </a:p>
          <a:p>
            <a:pPr>
              <a:buNone/>
            </a:pPr>
            <a:endParaRPr lang="es-AR" sz="2800" dirty="0"/>
          </a:p>
          <a:p>
            <a:endParaRPr lang="es-AR" sz="28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-1" y="274638"/>
            <a:ext cx="8556185" cy="1143000"/>
          </a:xfrm>
        </p:spPr>
        <p:txBody>
          <a:bodyPr>
            <a:normAutofit/>
          </a:bodyPr>
          <a:lstStyle/>
          <a:p>
            <a:pPr marL="514350" indent="-514350" algn="r"/>
            <a:r>
              <a:rPr lang="es-AR" sz="3200" dirty="0">
                <a:solidFill>
                  <a:schemeClr val="bg1"/>
                </a:solidFill>
              </a:rPr>
              <a:t>¿Qué es el </a:t>
            </a:r>
            <a:r>
              <a:rPr lang="es-AR" sz="3200" dirty="0" err="1">
                <a:solidFill>
                  <a:schemeClr val="bg1"/>
                </a:solidFill>
              </a:rPr>
              <a:t>Testing</a:t>
            </a:r>
            <a:r>
              <a:rPr lang="es-AR" sz="3200" dirty="0">
                <a:solidFill>
                  <a:schemeClr val="bg1"/>
                </a:solidFill>
              </a:rPr>
              <a:t> de Software?</a:t>
            </a:r>
          </a:p>
        </p:txBody>
      </p:sp>
    </p:spTree>
    <p:extLst>
      <p:ext uri="{BB962C8B-B14F-4D97-AF65-F5344CB8AC3E}">
        <p14:creationId xmlns:p14="http://schemas.microsoft.com/office/powerpoint/2010/main" val="1138280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57200" y="1995985"/>
            <a:ext cx="8229600" cy="4525963"/>
          </a:xfrm>
        </p:spPr>
        <p:txBody>
          <a:bodyPr/>
          <a:lstStyle/>
          <a:p>
            <a:pPr marL="171450" indent="-171450" algn="just">
              <a:buFontTx/>
              <a:buChar char="-"/>
            </a:pPr>
            <a:r>
              <a:rPr lang="es-AR" sz="2400" dirty="0"/>
              <a:t>Es estático y dinámico. </a:t>
            </a:r>
          </a:p>
          <a:p>
            <a:pPr marL="171450" indent="-171450" algn="just">
              <a:buFontTx/>
              <a:buChar char="-"/>
            </a:pPr>
            <a:r>
              <a:rPr lang="es-AR" sz="2400" dirty="0"/>
              <a:t>Se planifica. </a:t>
            </a:r>
          </a:p>
          <a:p>
            <a:pPr marL="171450" indent="-171450" algn="just">
              <a:buFontTx/>
              <a:buChar char="-"/>
            </a:pPr>
            <a:r>
              <a:rPr lang="es-AR" sz="2400" dirty="0"/>
              <a:t>Se prepara. </a:t>
            </a:r>
          </a:p>
          <a:p>
            <a:pPr marL="171450" indent="-171450" algn="just">
              <a:buFontTx/>
              <a:buChar char="-"/>
            </a:pPr>
            <a:r>
              <a:rPr lang="es-AR" sz="2400" dirty="0"/>
              <a:t>Se evalúa. </a:t>
            </a:r>
          </a:p>
          <a:p>
            <a:pPr marL="171450" indent="-171450" algn="just">
              <a:buFontTx/>
              <a:buChar char="-"/>
            </a:pPr>
            <a:r>
              <a:rPr lang="es-AR" sz="2400" dirty="0"/>
              <a:t>Esta directamente relacionado al ciclo de vida del software</a:t>
            </a:r>
          </a:p>
          <a:p>
            <a:pPr marL="171450" indent="-171450" algn="just">
              <a:buFontTx/>
              <a:buChar char="-"/>
            </a:pPr>
            <a:r>
              <a:rPr lang="es-AR" sz="2400" dirty="0"/>
              <a:t>No solo se realizan pruebas al software, sino también a los requerimientos, especificaciones de diseño, documentos de operación, material de capacitación, etc.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513167" y="569373"/>
            <a:ext cx="29762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just">
              <a:buNone/>
            </a:pPr>
            <a:r>
              <a:rPr lang="es-ES_tradnl" sz="3200" dirty="0">
                <a:solidFill>
                  <a:schemeClr val="bg1"/>
                </a:solidFill>
              </a:rPr>
              <a:t>El </a:t>
            </a:r>
            <a:r>
              <a:rPr lang="es-ES_tradnl" sz="3200" dirty="0" err="1">
                <a:solidFill>
                  <a:schemeClr val="bg1"/>
                </a:solidFill>
              </a:rPr>
              <a:t>testing</a:t>
            </a:r>
            <a:r>
              <a:rPr lang="es-ES_tradnl" sz="3200" dirty="0">
                <a:solidFill>
                  <a:schemeClr val="bg1"/>
                </a:solidFill>
              </a:rPr>
              <a:t> de SW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659" y="1269242"/>
            <a:ext cx="2845689" cy="23337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9705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439940"/>
              </p:ext>
            </p:extLst>
          </p:nvPr>
        </p:nvGraphicFramePr>
        <p:xfrm>
          <a:off x="457200" y="1323834"/>
          <a:ext cx="8229600" cy="4802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5179325" y="569373"/>
            <a:ext cx="3507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None/>
            </a:pPr>
            <a:r>
              <a:rPr lang="es-ES_tradnl" sz="3200" dirty="0">
                <a:solidFill>
                  <a:schemeClr val="bg1"/>
                </a:solidFill>
              </a:rPr>
              <a:t>Proceso de pruebas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691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947550"/>
              </p:ext>
            </p:extLst>
          </p:nvPr>
        </p:nvGraphicFramePr>
        <p:xfrm>
          <a:off x="457200" y="1323834"/>
          <a:ext cx="8229600" cy="4802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5179325" y="569373"/>
            <a:ext cx="3507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None/>
            </a:pPr>
            <a:r>
              <a:rPr lang="es-ES_tradnl" sz="3200" dirty="0">
                <a:solidFill>
                  <a:schemeClr val="bg1"/>
                </a:solidFill>
              </a:rPr>
              <a:t>Proceso de pruebas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263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800" b="1" dirty="0">
                <a:solidFill>
                  <a:srgbClr val="0A253E"/>
                </a:solidFill>
                <a:latin typeface="Candara"/>
                <a:cs typeface="Candara"/>
              </a:rPr>
              <a:t>Tipos, técnicas y proceso de pruebas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7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chemeClr val="bg1"/>
                </a:solidFill>
                <a:latin typeface="Candara"/>
                <a:cs typeface="Candara"/>
              </a:rPr>
              <a:t>Objetivos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Aprender sobre</a:t>
            </a:r>
          </a:p>
          <a:p>
            <a:pPr lvl="1"/>
            <a:r>
              <a:rPr lang="es-CL" dirty="0"/>
              <a:t>Tipos de pruebas</a:t>
            </a:r>
          </a:p>
          <a:p>
            <a:pPr lvl="1"/>
            <a:r>
              <a:rPr lang="es-CL" dirty="0"/>
              <a:t>Estrategias de pruebas</a:t>
            </a:r>
          </a:p>
          <a:p>
            <a:pPr lvl="1"/>
            <a:r>
              <a:rPr lang="es-CL" dirty="0"/>
              <a:t>Técnicas de pruebas</a:t>
            </a:r>
          </a:p>
          <a:p>
            <a:r>
              <a:rPr lang="es-CL" dirty="0"/>
              <a:t>Identificar</a:t>
            </a:r>
          </a:p>
          <a:p>
            <a:pPr lvl="1"/>
            <a:r>
              <a:rPr lang="es-CL" dirty="0"/>
              <a:t>Proceso de pruebas</a:t>
            </a:r>
          </a:p>
        </p:txBody>
      </p:sp>
    </p:spTree>
    <p:extLst>
      <p:ext uri="{BB962C8B-B14F-4D97-AF65-F5344CB8AC3E}">
        <p14:creationId xmlns:p14="http://schemas.microsoft.com/office/powerpoint/2010/main" val="3491480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Objetivos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F5B1BF-19E8-A789-C690-94C0474B7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14"/>
            <a:ext cx="9144000" cy="68463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>
                <a:solidFill>
                  <a:schemeClr val="bg1"/>
                </a:solidFill>
                <a:latin typeface="Candara"/>
                <a:cs typeface="Candara"/>
              </a:rPr>
              <a:t>Tipos de pruebas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457200" y="1422779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Son una clasificación de  las pruebas formales.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No son una técnica en si misma, pero permiten entender qué es lo que se está probando.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Estas son:</a:t>
            </a:r>
          </a:p>
          <a:p>
            <a:pPr marL="914400" lvl="1" indent="-514350">
              <a:buFont typeface="+mj-lt"/>
              <a:buAutoNum type="arabicPeriod"/>
            </a:pPr>
            <a:r>
              <a:rPr lang="es-ES_tradnl" dirty="0">
                <a:solidFill>
                  <a:schemeClr val="accent1">
                    <a:lumMod val="50000"/>
                  </a:schemeClr>
                </a:solidFill>
              </a:rPr>
              <a:t>Funcionales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s-ES_tradnl" dirty="0">
                <a:solidFill>
                  <a:schemeClr val="accent1">
                    <a:lumMod val="50000"/>
                  </a:schemeClr>
                </a:solidFill>
              </a:rPr>
              <a:t>No Funcionales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s-ES_tradnl" dirty="0">
                <a:solidFill>
                  <a:schemeClr val="accent1">
                    <a:lumMod val="50000"/>
                  </a:schemeClr>
                </a:solidFill>
              </a:rPr>
              <a:t>Estructura de Código</a:t>
            </a:r>
          </a:p>
          <a:p>
            <a:pPr marL="914400" lvl="1" indent="-514350">
              <a:buFont typeface="+mj-lt"/>
              <a:buAutoNum type="arabicPeriod"/>
            </a:pPr>
            <a:r>
              <a:rPr lang="es-AR" dirty="0">
                <a:solidFill>
                  <a:schemeClr val="accent1">
                    <a:lumMod val="50000"/>
                  </a:schemeClr>
                </a:solidFill>
              </a:rPr>
              <a:t>Testing de confirmación y regresión</a:t>
            </a:r>
          </a:p>
          <a:p>
            <a:pPr marL="914400" lvl="1" indent="-514350">
              <a:buFont typeface="+mj-lt"/>
              <a:buAutoNum type="arabicPeriod"/>
            </a:pPr>
            <a:r>
              <a:rPr lang="es-AR" dirty="0">
                <a:solidFill>
                  <a:schemeClr val="accent1">
                    <a:lumMod val="50000"/>
                  </a:schemeClr>
                </a:solidFill>
              </a:rPr>
              <a:t>Test de mantención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2033516" y="543034"/>
            <a:ext cx="6653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Tipos de Pruebas</a:t>
            </a:r>
          </a:p>
        </p:txBody>
      </p:sp>
    </p:spTree>
    <p:extLst>
      <p:ext uri="{BB962C8B-B14F-4D97-AF65-F5344CB8AC3E}">
        <p14:creationId xmlns:p14="http://schemas.microsoft.com/office/powerpoint/2010/main" val="169485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1294996"/>
              </p:ext>
            </p:extLst>
          </p:nvPr>
        </p:nvGraphicFramePr>
        <p:xfrm>
          <a:off x="620973" y="1141457"/>
          <a:ext cx="8229600" cy="51092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2033516" y="543034"/>
            <a:ext cx="6653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Tipos de Pruebas</a:t>
            </a:r>
          </a:p>
        </p:txBody>
      </p:sp>
    </p:spTree>
    <p:extLst>
      <p:ext uri="{BB962C8B-B14F-4D97-AF65-F5344CB8AC3E}">
        <p14:creationId xmlns:p14="http://schemas.microsoft.com/office/powerpoint/2010/main" val="539889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5414530"/>
              </p:ext>
            </p:extLst>
          </p:nvPr>
        </p:nvGraphicFramePr>
        <p:xfrm>
          <a:off x="620973" y="1141457"/>
          <a:ext cx="8229600" cy="51092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2033516" y="543034"/>
            <a:ext cx="6653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Tipos de Pruebas</a:t>
            </a:r>
          </a:p>
        </p:txBody>
      </p:sp>
    </p:spTree>
    <p:extLst>
      <p:ext uri="{BB962C8B-B14F-4D97-AF65-F5344CB8AC3E}">
        <p14:creationId xmlns:p14="http://schemas.microsoft.com/office/powerpoint/2010/main" val="668686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 descr="https://encrypted-tbn2.gstatic.com/images?q=tbn:ANd9GcR-7lxH8AAhtjASU6TDMX_qrnHP3YESJtnsvxG42X4iZYi2IKn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86512" y="3394102"/>
            <a:ext cx="2643206" cy="3392484"/>
          </a:xfrm>
          <a:prstGeom prst="rect">
            <a:avLst/>
          </a:prstGeom>
          <a:noFill/>
        </p:spPr>
      </p:pic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Revisión que se realiza sin ejecutar el SW.</a:t>
            </a:r>
          </a:p>
          <a:p>
            <a:r>
              <a:rPr lang="es-ES_tradnl" dirty="0"/>
              <a:t>Análisis de requerimientos, diseños y códigos.</a:t>
            </a:r>
            <a:endParaRPr lang="es-AR" dirty="0"/>
          </a:p>
          <a:p>
            <a:r>
              <a:rPr lang="es-CL" dirty="0"/>
              <a:t>Permite detectar defectos antes</a:t>
            </a:r>
          </a:p>
          <a:p>
            <a:pPr marL="0" indent="0">
              <a:buNone/>
            </a:pPr>
            <a:r>
              <a:rPr lang="es-CL" dirty="0"/>
              <a:t>	de que se transformen en</a:t>
            </a:r>
          </a:p>
          <a:p>
            <a:pPr marL="0" indent="0">
              <a:buNone/>
            </a:pPr>
            <a:r>
              <a:rPr lang="es-CL" dirty="0"/>
              <a:t>	fallas de en el SW.</a:t>
            </a:r>
            <a:endParaRPr lang="es-AR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3200" dirty="0">
                <a:solidFill>
                  <a:schemeClr val="bg1"/>
                </a:solidFill>
              </a:rPr>
              <a:t>Pruebas estáticas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899074" y="4914734"/>
            <a:ext cx="4104456" cy="6717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b="1" dirty="0"/>
              <a:t>VERIFICA PROCESO, CODIGO, REQUISITOS, DISEÑOS, MANUALES, ETC.</a:t>
            </a:r>
          </a:p>
        </p:txBody>
      </p:sp>
    </p:spTree>
    <p:extLst>
      <p:ext uri="{BB962C8B-B14F-4D97-AF65-F5344CB8AC3E}">
        <p14:creationId xmlns:p14="http://schemas.microsoft.com/office/powerpoint/2010/main" val="35296515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996</TotalTime>
  <Words>862</Words>
  <Application>Microsoft Office PowerPoint</Application>
  <PresentationFormat>Presentación en pantalla (4:3)</PresentationFormat>
  <Paragraphs>93</Paragraphs>
  <Slides>15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Candara</vt:lpstr>
      <vt:lpstr>Myriad Pro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Pruebas estáticas</vt:lpstr>
      <vt:lpstr>Presentación de PowerPoint</vt:lpstr>
      <vt:lpstr>¿Qué es el Testing de Software?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Jorge Guzman</cp:lastModifiedBy>
  <cp:revision>72</cp:revision>
  <dcterms:created xsi:type="dcterms:W3CDTF">2014-04-29T13:43:09Z</dcterms:created>
  <dcterms:modified xsi:type="dcterms:W3CDTF">2022-08-21T00:18:08Z</dcterms:modified>
</cp:coreProperties>
</file>

<file path=docProps/thumbnail.jpeg>
</file>